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4" r:id="rId2"/>
    <p:sldId id="511" r:id="rId3"/>
    <p:sldId id="510" r:id="rId4"/>
    <p:sldId id="509" r:id="rId5"/>
    <p:sldId id="508" r:id="rId6"/>
    <p:sldId id="507" r:id="rId7"/>
    <p:sldId id="505" r:id="rId8"/>
    <p:sldId id="512" r:id="rId9"/>
    <p:sldId id="506" r:id="rId10"/>
    <p:sldId id="513" r:id="rId11"/>
    <p:sldId id="514" r:id="rId12"/>
    <p:sldId id="515" r:id="rId13"/>
    <p:sldId id="516" r:id="rId14"/>
    <p:sldId id="517" r:id="rId15"/>
    <p:sldId id="518" r:id="rId16"/>
    <p:sldId id="519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28" r:id="rId26"/>
    <p:sldId id="529" r:id="rId27"/>
    <p:sldId id="530" r:id="rId28"/>
    <p:sldId id="531" r:id="rId29"/>
    <p:sldId id="532" r:id="rId30"/>
    <p:sldId id="533" r:id="rId31"/>
    <p:sldId id="534" r:id="rId32"/>
    <p:sldId id="535" r:id="rId33"/>
    <p:sldId id="536" r:id="rId34"/>
    <p:sldId id="537" r:id="rId35"/>
    <p:sldId id="538" r:id="rId36"/>
    <p:sldId id="539" r:id="rId37"/>
    <p:sldId id="540" r:id="rId38"/>
    <p:sldId id="541" r:id="rId39"/>
    <p:sldId id="542" r:id="rId40"/>
    <p:sldId id="54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8" autoAdjust="0"/>
  </p:normalViewPr>
  <p:slideViewPr>
    <p:cSldViewPr snapToGrid="0">
      <p:cViewPr varScale="1">
        <p:scale>
          <a:sx n="81" d="100"/>
          <a:sy n="81" d="100"/>
        </p:scale>
        <p:origin x="15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200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9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6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89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89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88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99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0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5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19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75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75857" y="241484"/>
              <a:ext cx="5760640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1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Miro dance?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6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5215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you skate?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915818" y="241464"/>
            <a:ext cx="6120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40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does Tim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028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does Lisa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33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Miro wants pasta.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3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10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The salad is good.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9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wants a pizza?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61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want a hot dog?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72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want a donut?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89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rice?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975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like popcorn?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90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2987825" y="241484"/>
              <a:ext cx="6048672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2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Lisa skate?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98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do you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016578" y="241464"/>
            <a:ext cx="6019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4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The little girl cries. Why?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0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will help the little girl?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7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The little girl gets on the bus.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35312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The little girl finds Mom.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922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gets on the bus?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55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gets on the train?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50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 gets on the bus?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271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help your mom at home?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9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get on the bike to school?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63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03849" y="241484"/>
              <a:ext cx="5832648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3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Tim can't sing.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47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get on the bus to school?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86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Tim's dream?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8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Toro's dream?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97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Lisa's dream is a singer.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1372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and Miro will come back.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89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Lisa's dream?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7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your dream?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24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your friend's name?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92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your friend's dream?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18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PSY is a singer?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22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Lisa can swim.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Einstein is a farmer?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07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Toro skate?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1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you play soccer?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67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378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you play baseball?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79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454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you play bowling?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864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4 -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Can you play tennis?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885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</TotalTime>
  <Words>703</Words>
  <Application>Microsoft Office PowerPoint</Application>
  <PresentationFormat>화면 슬라이드 쇼(4:3)</PresentationFormat>
  <Paragraphs>124</Paragraphs>
  <Slides>40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5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5</cp:revision>
  <dcterms:created xsi:type="dcterms:W3CDTF">2023-01-30T23:54:39Z</dcterms:created>
  <dcterms:modified xsi:type="dcterms:W3CDTF">2023-02-02T04:08:43Z</dcterms:modified>
</cp:coreProperties>
</file>