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504" r:id="rId2"/>
    <p:sldId id="511" r:id="rId3"/>
    <p:sldId id="510" r:id="rId4"/>
    <p:sldId id="509" r:id="rId5"/>
    <p:sldId id="508" r:id="rId6"/>
    <p:sldId id="507" r:id="rId7"/>
    <p:sldId id="505" r:id="rId8"/>
    <p:sldId id="512" r:id="rId9"/>
    <p:sldId id="506" r:id="rId10"/>
    <p:sldId id="513" r:id="rId11"/>
    <p:sldId id="514" r:id="rId12"/>
    <p:sldId id="515" r:id="rId13"/>
    <p:sldId id="516" r:id="rId14"/>
    <p:sldId id="517" r:id="rId15"/>
    <p:sldId id="518" r:id="rId16"/>
    <p:sldId id="519" r:id="rId17"/>
    <p:sldId id="520" r:id="rId18"/>
    <p:sldId id="521" r:id="rId19"/>
    <p:sldId id="522" r:id="rId20"/>
    <p:sldId id="523" r:id="rId21"/>
    <p:sldId id="524" r:id="rId22"/>
    <p:sldId id="525" r:id="rId23"/>
    <p:sldId id="526" r:id="rId24"/>
    <p:sldId id="527" r:id="rId25"/>
    <p:sldId id="528" r:id="rId26"/>
    <p:sldId id="529" r:id="rId27"/>
    <p:sldId id="530" r:id="rId28"/>
    <p:sldId id="531" r:id="rId29"/>
    <p:sldId id="532" r:id="rId30"/>
    <p:sldId id="533" r:id="rId31"/>
    <p:sldId id="534" r:id="rId32"/>
    <p:sldId id="535" r:id="rId33"/>
    <p:sldId id="536" r:id="rId34"/>
    <p:sldId id="537" r:id="rId35"/>
    <p:sldId id="538" r:id="rId36"/>
    <p:sldId id="539" r:id="rId37"/>
    <p:sldId id="540" r:id="rId38"/>
    <p:sldId id="541" r:id="rId39"/>
    <p:sldId id="542" r:id="rId40"/>
    <p:sldId id="543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8" autoAdjust="0"/>
  </p:normalViewPr>
  <p:slideViewPr>
    <p:cSldViewPr snapToGrid="0">
      <p:cViewPr varScale="1">
        <p:scale>
          <a:sx n="81" d="100"/>
          <a:sy n="81" d="100"/>
        </p:scale>
        <p:origin x="15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200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9989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761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0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0898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589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688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3991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06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8851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8190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6D92A-88EC-4BE8-B309-7A9022B3E6F2}" type="datetimeFigureOut">
              <a:rPr lang="ko-KR" altLang="en-US" smtClean="0"/>
              <a:t>2023-02-02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383C-FBDE-42D6-88A8-E9DA10AF03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23752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75857" y="241484"/>
              <a:ext cx="5760640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1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time is it, Mom?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260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42544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time do you go home?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915818" y="241464"/>
            <a:ext cx="61206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1400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Lisa's head is small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the magic mirror?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10283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Miro's leg is long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the magic mirror?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3398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Whose head is big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the magic mirror?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3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10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Lisa's arm is long in the magic mirror.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05975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It is not fun.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0611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Whose leg is short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in the magic mirror?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7227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 many mirrors are there?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289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big in your classroom?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59757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is long in your bag?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29001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2987825" y="241484"/>
              <a:ext cx="6048672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2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time is it, Toro?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980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Which is small,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an elephant or a rabbit?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016578" y="241464"/>
            <a:ext cx="601992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2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9467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Lisa is hungry?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5602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wants bananas?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92735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Who is thirsty?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353124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does Toro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0922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Lisa wants juice.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7551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and Lisa are in the market.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250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does Lisa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271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Are you hungry?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1897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Do you want bananas?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6317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sp>
          <p:nvSpPr>
            <p:cNvPr id="7" name="직사각형 6"/>
            <p:cNvSpPr/>
            <p:nvPr/>
          </p:nvSpPr>
          <p:spPr>
            <a:xfrm>
              <a:off x="3203849" y="241484"/>
              <a:ext cx="5832648" cy="5232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  <a:latin typeface="+mn-ea"/>
                </a:rPr>
                <a:t>Unit 1 Speaking Battle4/ 3</a:t>
              </a:r>
              <a:endParaRPr lang="en-US" altLang="ko-KR" sz="2800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endParaRPr>
            </a:p>
          </p:txBody>
        </p:sp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wakes up at seven.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474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fruit do you want?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3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0861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are Toro and Miro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8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Is the star beautiful?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2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972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Lisa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3</a:t>
            </a:r>
          </a:p>
        </p:txBody>
      </p:sp>
    </p:spTree>
    <p:extLst>
      <p:ext uri="{BB962C8B-B14F-4D97-AF65-F5344CB8AC3E}">
        <p14:creationId xmlns:p14="http://schemas.microsoft.com/office/powerpoint/2010/main" val="137263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Tim is from Seoul.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8905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Tim, Lisa, Miro and Toro look up at the sky.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9175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are you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424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President Barak Obama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6929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actress Tang Wei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818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soccer player David Beckham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02241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(True or False.) </a:t>
            </a:r>
          </a:p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Tim is late.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4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Where is figure skater </a:t>
            </a:r>
            <a:r>
              <a:rPr lang="en-US" altLang="ko-KR" sz="4000" b="1" dirty="0" err="1">
                <a:solidFill>
                  <a:schemeClr val="tx1"/>
                </a:solidFill>
              </a:rPr>
              <a:t>Yuna</a:t>
            </a:r>
            <a:r>
              <a:rPr lang="en-US" altLang="ko-KR" sz="4000" b="1" dirty="0">
                <a:solidFill>
                  <a:schemeClr val="tx1"/>
                </a:solidFill>
              </a:rPr>
              <a:t> Kim from?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2875176" y="241464"/>
            <a:ext cx="616132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4 Speaking Battle4/ 10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0763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Toro is late for school?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5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4612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How is the weather?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6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679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33027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You wake up at 7?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7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9797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46987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time is it now?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8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2864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그룹 26"/>
          <p:cNvGrpSpPr>
            <a:grpSpLocks/>
          </p:cNvGrpSpPr>
          <p:nvPr/>
        </p:nvGrpSpPr>
        <p:grpSpPr bwMode="auto">
          <a:xfrm>
            <a:off x="-36512" y="2"/>
            <a:ext cx="9180513" cy="6791325"/>
            <a:chOff x="-36512" y="0"/>
            <a:chExt cx="9180512" cy="6791890"/>
          </a:xfrm>
        </p:grpSpPr>
        <p:grpSp>
          <p:nvGrpSpPr>
            <p:cNvPr id="11" name="그룹 31"/>
            <p:cNvGrpSpPr>
              <a:grpSpLocks/>
            </p:cNvGrpSpPr>
            <p:nvPr/>
          </p:nvGrpSpPr>
          <p:grpSpPr bwMode="auto"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2" name="직사각형 11"/>
              <p:cNvSpPr/>
              <p:nvPr/>
            </p:nvSpPr>
            <p:spPr>
              <a:xfrm>
                <a:off x="4859338" y="0"/>
                <a:ext cx="4284662" cy="9367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직사각형 12"/>
              <p:cNvSpPr/>
              <p:nvPr/>
            </p:nvSpPr>
            <p:spPr>
              <a:xfrm>
                <a:off x="-36512" y="6388632"/>
                <a:ext cx="4140201" cy="6509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>
                  <a:solidFill>
                    <a:srgbClr val="1F497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" name="TextBox 29"/>
            <p:cNvSpPr txBox="1">
              <a:spLocks noChangeArrowheads="1"/>
            </p:cNvSpPr>
            <p:nvPr/>
          </p:nvSpPr>
          <p:spPr bwMode="auto">
            <a:xfrm>
              <a:off x="269268" y="6453336"/>
              <a:ext cx="31506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eaLnBrk="1" hangingPunct="1"/>
              <a:r>
                <a:rPr kumimoji="0" lang="en-US" altLang="ko-KR" sz="1600" b="1" dirty="0">
                  <a:solidFill>
                    <a:srgbClr val="595959"/>
                  </a:solidFill>
                  <a:latin typeface="Arial" charset="0"/>
                  <a:ea typeface="맑은 고딕" pitchFamily="50" charset="-127"/>
                  <a:cs typeface="Arial" charset="0"/>
                </a:rPr>
                <a:t>Starter 3 - Teacher’s Materials</a:t>
              </a:r>
              <a:endParaRPr kumimoji="0" lang="ko-KR" altLang="en-US" sz="1600" b="1" dirty="0">
                <a:solidFill>
                  <a:srgbClr val="595959"/>
                </a:solidFill>
                <a:latin typeface="Arial" charset="0"/>
                <a:ea typeface="맑은 고딕" pitchFamily="50" charset="-127"/>
                <a:cs typeface="Arial" charset="0"/>
              </a:endParaRPr>
            </a:p>
          </p:txBody>
        </p:sp>
      </p:grpSp>
      <p:sp>
        <p:nvSpPr>
          <p:cNvPr id="18" name="모서리가 둥근 직사각형 17"/>
          <p:cNvSpPr/>
          <p:nvPr/>
        </p:nvSpPr>
        <p:spPr>
          <a:xfrm>
            <a:off x="899592" y="2348880"/>
            <a:ext cx="7272808" cy="129614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4000" b="1" dirty="0">
                <a:solidFill>
                  <a:schemeClr val="tx1"/>
                </a:solidFill>
              </a:rPr>
              <a:t>What time do you go to school?</a:t>
            </a:r>
            <a:endParaRPr lang="ko-KR" altLang="en-US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3203850" y="241464"/>
            <a:ext cx="58326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ko-KR" sz="2800" b="1" spc="300" dirty="0">
                <a:ln w="11430" cmpd="sng">
                  <a:solidFill>
                    <a:srgbClr val="4F81BD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4F81BD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4F81BD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4F81BD">
                      <a:satMod val="220000"/>
                      <a:alpha val="35000"/>
                    </a:srgbClr>
                  </a:glow>
                </a:effectLst>
                <a:latin typeface="+mn-ea"/>
              </a:rPr>
              <a:t>Unit 1 Speaking Battle4/ 9</a:t>
            </a:r>
            <a:endParaRPr lang="en-US" altLang="ko-KR" sz="2800" spc="300" dirty="0">
              <a:ln w="11430" cmpd="sng">
                <a:solidFill>
                  <a:srgbClr val="4F81BD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4F81BD">
                      <a:tint val="83000"/>
                      <a:shade val="100000"/>
                      <a:satMod val="200000"/>
                    </a:srgbClr>
                  </a:gs>
                  <a:gs pos="75000">
                    <a:srgbClr val="4F81BD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4F81BD">
                    <a:satMod val="220000"/>
                    <a:alpha val="35000"/>
                  </a:srgbClr>
                </a:glo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885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</TotalTime>
  <Words>741</Words>
  <Application>Microsoft Office PowerPoint</Application>
  <PresentationFormat>화면 슬라이드 쇼(4:3)</PresentationFormat>
  <Paragraphs>128</Paragraphs>
  <Slides>40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5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user</cp:lastModifiedBy>
  <cp:revision>4</cp:revision>
  <dcterms:created xsi:type="dcterms:W3CDTF">2023-01-30T23:54:39Z</dcterms:created>
  <dcterms:modified xsi:type="dcterms:W3CDTF">2023-02-02T03:56:47Z</dcterms:modified>
</cp:coreProperties>
</file>