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504" r:id="rId2"/>
    <p:sldId id="511" r:id="rId3"/>
    <p:sldId id="510" r:id="rId4"/>
    <p:sldId id="509" r:id="rId5"/>
    <p:sldId id="508" r:id="rId6"/>
    <p:sldId id="507" r:id="rId7"/>
    <p:sldId id="505" r:id="rId8"/>
    <p:sldId id="512" r:id="rId9"/>
    <p:sldId id="506" r:id="rId10"/>
    <p:sldId id="513" r:id="rId11"/>
    <p:sldId id="514" r:id="rId12"/>
    <p:sldId id="515" r:id="rId13"/>
    <p:sldId id="516" r:id="rId14"/>
    <p:sldId id="517" r:id="rId15"/>
    <p:sldId id="518" r:id="rId16"/>
    <p:sldId id="519" r:id="rId17"/>
    <p:sldId id="520" r:id="rId18"/>
    <p:sldId id="521" r:id="rId19"/>
    <p:sldId id="522" r:id="rId20"/>
    <p:sldId id="523" r:id="rId21"/>
    <p:sldId id="524" r:id="rId22"/>
    <p:sldId id="525" r:id="rId23"/>
    <p:sldId id="526" r:id="rId24"/>
    <p:sldId id="527" r:id="rId25"/>
    <p:sldId id="528" r:id="rId26"/>
    <p:sldId id="529" r:id="rId27"/>
    <p:sldId id="530" r:id="rId28"/>
    <p:sldId id="531" r:id="rId29"/>
    <p:sldId id="532" r:id="rId30"/>
    <p:sldId id="533" r:id="rId31"/>
    <p:sldId id="534" r:id="rId32"/>
    <p:sldId id="535" r:id="rId33"/>
    <p:sldId id="536" r:id="rId34"/>
    <p:sldId id="537" r:id="rId35"/>
    <p:sldId id="538" r:id="rId36"/>
    <p:sldId id="539" r:id="rId37"/>
    <p:sldId id="540" r:id="rId38"/>
    <p:sldId id="541" r:id="rId39"/>
    <p:sldId id="542" r:id="rId40"/>
    <p:sldId id="543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18" autoAdjust="0"/>
  </p:normalViewPr>
  <p:slideViewPr>
    <p:cSldViewPr snapToGrid="0">
      <p:cViewPr varScale="1">
        <p:scale>
          <a:sx n="81" d="100"/>
          <a:sy n="81" d="100"/>
        </p:scale>
        <p:origin x="14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2023-01-31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200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2023-01-31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9989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2023-01-31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761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2023-01-31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2023-01-31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0898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2023-01-31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5892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2023-01-31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6888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2023-01-31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3991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2023-01-31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8906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2023-01-31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8851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2023-01-31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8190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6D92A-88EC-4BE8-B309-7A9022B3E6F2}" type="datetimeFigureOut">
              <a:rPr lang="ko-KR" altLang="en-US" smtClean="0"/>
              <a:t>2023-01-31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3752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sp>
          <p:nvSpPr>
            <p:cNvPr id="7" name="직사각형 6"/>
            <p:cNvSpPr/>
            <p:nvPr/>
          </p:nvSpPr>
          <p:spPr>
            <a:xfrm>
              <a:off x="3275857" y="241484"/>
              <a:ext cx="5760640" cy="52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  <a:latin typeface="+mn-ea"/>
                </a:rPr>
                <a:t>Unit 1 Speaking Battle4/ 1</a:t>
              </a:r>
              <a:endParaRPr lang="en-US" altLang="ko-KR" sz="2800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endParaRPr>
            </a:p>
          </p:txBody>
        </p:sp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Hi, I'm Tim.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260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7281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is pink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in your classroom?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915818" y="241464"/>
            <a:ext cx="61206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1400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Where is Toro?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1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1028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is this, Miro?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2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339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Where are you now?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3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4109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color is your bag?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597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is on your desk?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61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color is your shirt?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722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color is your pencil?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89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color is your book?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5975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Where is your pen?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2900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sp>
          <p:nvSpPr>
            <p:cNvPr id="7" name="직사각형 6"/>
            <p:cNvSpPr/>
            <p:nvPr/>
          </p:nvSpPr>
          <p:spPr>
            <a:xfrm>
              <a:off x="2987825" y="241484"/>
              <a:ext cx="6048672" cy="52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  <a:latin typeface="+mn-ea"/>
                </a:rPr>
                <a:t>Unit 1 Speaking Battle4/ 2</a:t>
              </a:r>
              <a:endParaRPr lang="en-US" altLang="ko-KR" sz="2800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endParaRPr>
            </a:p>
          </p:txBody>
        </p:sp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Nice to meet you.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980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Where is your notebook?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016578" y="241464"/>
            <a:ext cx="60199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946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How's the weather today?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1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602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it rainy today?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2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273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 is in the car?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3</a:t>
            </a:r>
          </a:p>
        </p:txBody>
      </p:sp>
    </p:spTree>
    <p:extLst>
      <p:ext uri="{BB962C8B-B14F-4D97-AF65-F5344CB8AC3E}">
        <p14:creationId xmlns:p14="http://schemas.microsoft.com/office/powerpoint/2010/main" val="353124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500" b="1" dirty="0">
                <a:solidFill>
                  <a:schemeClr val="tx1"/>
                </a:solidFill>
              </a:rPr>
              <a:t>Tim, Lisa, Miro and Toro go where?</a:t>
            </a:r>
            <a:endParaRPr lang="ko-KR" altLang="en-US" sz="35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0922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color is Toro's shirt?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551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How's the weather now?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2508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It's rainy. What do you need? 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271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It's sunny. What do you need?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1897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color is the cloud?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631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sp>
          <p:nvSpPr>
            <p:cNvPr id="7" name="직사각형 6"/>
            <p:cNvSpPr/>
            <p:nvPr/>
          </p:nvSpPr>
          <p:spPr>
            <a:xfrm>
              <a:off x="3203849" y="241484"/>
              <a:ext cx="5832648" cy="52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  <a:latin typeface="+mn-ea"/>
                </a:rPr>
                <a:t>Unit 1 Speaking Battle4/ 3</a:t>
              </a:r>
              <a:endParaRPr lang="en-US" altLang="ko-KR" sz="2800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endParaRPr>
            </a:p>
          </p:txBody>
        </p:sp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color is the tomato?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474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like rainy weather?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875176" y="241464"/>
            <a:ext cx="61613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861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Where are Toro and Miro?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1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8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it foggy now?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2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972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Tim has a sister?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3</a:t>
            </a:r>
          </a:p>
        </p:txBody>
      </p:sp>
    </p:spTree>
    <p:extLst>
      <p:ext uri="{BB962C8B-B14F-4D97-AF65-F5344CB8AC3E}">
        <p14:creationId xmlns:p14="http://schemas.microsoft.com/office/powerpoint/2010/main" val="137263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Tim's sister likes Toro and Miro?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890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My mom's mom. Who is she?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175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My dad's son. Who is he?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424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My mom's dad. Who is he?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6929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My dad's mom. Who is she?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8185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My dad's dad. Who is he?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0224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color is the sky?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8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have a brother or sister?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875176" y="241464"/>
            <a:ext cx="61613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07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color is the cloud?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61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color is the tree?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679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7281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is green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in your classroom?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797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72819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is black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in your classroom?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2864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1 - Teacher’s Materials</a:t>
              </a:r>
              <a:endParaRPr kumimoji="0" lang="ko-KR" altLang="en-US" sz="1600" b="1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color is the banana?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885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</TotalTime>
  <Words>692</Words>
  <Application>Microsoft Office PowerPoint</Application>
  <PresentationFormat>화면 슬라이드 쇼(4:3)</PresentationFormat>
  <Paragraphs>123</Paragraphs>
  <Slides>40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40</vt:i4>
      </vt:variant>
    </vt:vector>
  </HeadingPairs>
  <TitlesOfParts>
    <vt:vector size="45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2</cp:revision>
  <dcterms:created xsi:type="dcterms:W3CDTF">2023-01-30T23:54:39Z</dcterms:created>
  <dcterms:modified xsi:type="dcterms:W3CDTF">2023-01-31T09:25:15Z</dcterms:modified>
</cp:coreProperties>
</file>