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media/image12.jpg" ContentType="image/jpg"/>
  <Override PartName="/ppt/media/image13.jpg" ContentType="image/jpg"/>
  <Override PartName="/ppt/media/image14.jpg" ContentType="image/jpg"/>
  <Override PartName="/ppt/media/image15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9" r:id="rId2"/>
    <p:sldId id="261" r:id="rId3"/>
    <p:sldId id="260" r:id="rId4"/>
    <p:sldId id="257" r:id="rId5"/>
  </p:sldIdLst>
  <p:sldSz cx="10693400" cy="7562850"/>
  <p:notesSz cx="9926638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8" autoAdjust="0"/>
    <p:restoredTop sz="94700" autoAdjust="0"/>
  </p:normalViewPr>
  <p:slideViewPr>
    <p:cSldViewPr>
      <p:cViewPr varScale="1">
        <p:scale>
          <a:sx n="104" d="100"/>
          <a:sy n="104" d="100"/>
        </p:scale>
        <p:origin x="1242" y="108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642" cy="339598"/>
          </a:xfrm>
          <a:prstGeom prst="rect">
            <a:avLst/>
          </a:prstGeom>
        </p:spPr>
        <p:txBody>
          <a:bodyPr vert="horz" lIns="83759" tIns="41880" rIns="83759" bIns="41880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3523" y="1"/>
            <a:ext cx="4300168" cy="339598"/>
          </a:xfrm>
          <a:prstGeom prst="rect">
            <a:avLst/>
          </a:prstGeom>
        </p:spPr>
        <p:txBody>
          <a:bodyPr vert="horz" lIns="83759" tIns="41880" rIns="83759" bIns="41880" rtlCol="0"/>
          <a:lstStyle>
            <a:lvl1pPr algn="r">
              <a:defRPr sz="1100"/>
            </a:lvl1pPr>
          </a:lstStyle>
          <a:p>
            <a:fld id="{5BAE4D73-A6E1-4EEC-82FD-FA1988344882}" type="datetimeFigureOut">
              <a:rPr lang="ko-KR" altLang="en-US" smtClean="0"/>
              <a:t>2023-03-17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160713" y="509588"/>
            <a:ext cx="36052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3759" tIns="41880" rIns="83759" bIns="4188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254" y="3229039"/>
            <a:ext cx="7940131" cy="3059239"/>
          </a:xfrm>
          <a:prstGeom prst="rect">
            <a:avLst/>
          </a:prstGeom>
        </p:spPr>
        <p:txBody>
          <a:bodyPr vert="horz" lIns="83759" tIns="41880" rIns="83759" bIns="4188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56651"/>
            <a:ext cx="4301642" cy="339598"/>
          </a:xfrm>
          <a:prstGeom prst="rect">
            <a:avLst/>
          </a:prstGeom>
        </p:spPr>
        <p:txBody>
          <a:bodyPr vert="horz" lIns="83759" tIns="41880" rIns="83759" bIns="41880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3523" y="6456651"/>
            <a:ext cx="4300168" cy="339598"/>
          </a:xfrm>
          <a:prstGeom prst="rect">
            <a:avLst/>
          </a:prstGeom>
        </p:spPr>
        <p:txBody>
          <a:bodyPr vert="horz" lIns="83759" tIns="41880" rIns="83759" bIns="41880" rtlCol="0" anchor="b"/>
          <a:lstStyle>
            <a:lvl1pPr algn="r">
              <a:defRPr sz="1100"/>
            </a:lvl1pPr>
          </a:lstStyle>
          <a:p>
            <a:fld id="{09213708-6EF5-41A5-B2D6-E75810ECEC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1219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10692130" cy="646430"/>
          </a:xfrm>
          <a:custGeom>
            <a:avLst/>
            <a:gdLst/>
            <a:ahLst/>
            <a:cxnLst/>
            <a:rect l="l" t="t" r="r" b="b"/>
            <a:pathLst>
              <a:path w="10692130" h="646430">
                <a:moveTo>
                  <a:pt x="0" y="646188"/>
                </a:moveTo>
                <a:lnTo>
                  <a:pt x="10692003" y="646188"/>
                </a:lnTo>
                <a:lnTo>
                  <a:pt x="10692003" y="0"/>
                </a:lnTo>
                <a:lnTo>
                  <a:pt x="0" y="0"/>
                </a:lnTo>
                <a:lnTo>
                  <a:pt x="0" y="646188"/>
                </a:lnTo>
                <a:close/>
              </a:path>
            </a:pathLst>
          </a:custGeom>
          <a:solidFill>
            <a:srgbClr val="DD6C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7304405"/>
            <a:ext cx="10692130" cy="255904"/>
          </a:xfrm>
          <a:custGeom>
            <a:avLst/>
            <a:gdLst/>
            <a:ahLst/>
            <a:cxnLst/>
            <a:rect l="l" t="t" r="r" b="b"/>
            <a:pathLst>
              <a:path w="10692130" h="255904">
                <a:moveTo>
                  <a:pt x="0" y="255600"/>
                </a:moveTo>
                <a:lnTo>
                  <a:pt x="10692003" y="255600"/>
                </a:lnTo>
                <a:lnTo>
                  <a:pt x="10692003" y="0"/>
                </a:lnTo>
                <a:lnTo>
                  <a:pt x="0" y="0"/>
                </a:lnTo>
                <a:lnTo>
                  <a:pt x="0" y="255600"/>
                </a:lnTo>
                <a:close/>
              </a:path>
            </a:pathLst>
          </a:custGeom>
          <a:solidFill>
            <a:srgbClr val="DD6C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646201"/>
            <a:ext cx="10692130" cy="6658609"/>
          </a:xfrm>
          <a:custGeom>
            <a:avLst/>
            <a:gdLst/>
            <a:ahLst/>
            <a:cxnLst/>
            <a:rect l="l" t="t" r="r" b="b"/>
            <a:pathLst>
              <a:path w="10692130" h="6658609">
                <a:moveTo>
                  <a:pt x="0" y="0"/>
                </a:moveTo>
                <a:lnTo>
                  <a:pt x="0" y="6658203"/>
                </a:lnTo>
                <a:lnTo>
                  <a:pt x="10692003" y="6658203"/>
                </a:lnTo>
                <a:lnTo>
                  <a:pt x="10692003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828003" y="301802"/>
            <a:ext cx="4653280" cy="416559"/>
          </a:xfrm>
          <a:custGeom>
            <a:avLst/>
            <a:gdLst/>
            <a:ahLst/>
            <a:cxnLst/>
            <a:rect l="l" t="t" r="r" b="b"/>
            <a:pathLst>
              <a:path w="4653280" h="416559">
                <a:moveTo>
                  <a:pt x="4472990" y="0"/>
                </a:moveTo>
                <a:lnTo>
                  <a:pt x="179997" y="0"/>
                </a:lnTo>
                <a:lnTo>
                  <a:pt x="75936" y="2812"/>
                </a:lnTo>
                <a:lnTo>
                  <a:pt x="22499" y="22499"/>
                </a:lnTo>
                <a:lnTo>
                  <a:pt x="2812" y="75936"/>
                </a:lnTo>
                <a:lnTo>
                  <a:pt x="0" y="179997"/>
                </a:lnTo>
                <a:lnTo>
                  <a:pt x="0" y="416394"/>
                </a:lnTo>
                <a:lnTo>
                  <a:pt x="4653000" y="416394"/>
                </a:lnTo>
                <a:lnTo>
                  <a:pt x="4653000" y="179997"/>
                </a:lnTo>
                <a:lnTo>
                  <a:pt x="4650187" y="75936"/>
                </a:lnTo>
                <a:lnTo>
                  <a:pt x="4630499" y="22499"/>
                </a:lnTo>
                <a:lnTo>
                  <a:pt x="4577058" y="2812"/>
                </a:lnTo>
                <a:lnTo>
                  <a:pt x="447299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s://airsdk.harman.com/runtime" TargetMode="External"/><Relationship Id="rId7" Type="http://schemas.openxmlformats.org/officeDocument/2006/relationships/image" Target="../media/image4.jpeg"/><Relationship Id="rId2" Type="http://schemas.openxmlformats.org/officeDocument/2006/relationships/hyperlink" Target="http://www.keymapedu.com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g"/><Relationship Id="rId7" Type="http://schemas.openxmlformats.org/officeDocument/2006/relationships/image" Target="../media/image17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jpe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object 98"/>
          <p:cNvSpPr txBox="1"/>
          <p:nvPr/>
        </p:nvSpPr>
        <p:spPr>
          <a:xfrm>
            <a:off x="1097010" y="398332"/>
            <a:ext cx="510254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학생용 온라인 학습 프로그램 </a:t>
            </a:r>
            <a:r>
              <a:rPr sz="15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설치</a:t>
            </a:r>
            <a:r>
              <a:rPr lang="en-US"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lang="ko-KR" altLang="en-US"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및 사용 </a:t>
            </a:r>
            <a:r>
              <a:rPr sz="15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안내</a:t>
            </a:r>
            <a:r>
              <a:rPr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endParaRPr sz="1500" dirty="0">
              <a:latin typeface="Malgun Gothic"/>
              <a:cs typeface="Malgun Gothic"/>
            </a:endParaRPr>
          </a:p>
        </p:txBody>
      </p:sp>
      <p:grpSp>
        <p:nvGrpSpPr>
          <p:cNvPr id="78" name="그룹 77"/>
          <p:cNvGrpSpPr/>
          <p:nvPr/>
        </p:nvGrpSpPr>
        <p:grpSpPr>
          <a:xfrm>
            <a:off x="487242" y="2202715"/>
            <a:ext cx="197088" cy="197088"/>
            <a:chOff x="459455" y="2616081"/>
            <a:chExt cx="197088" cy="197088"/>
          </a:xfrm>
        </p:grpSpPr>
        <p:sp>
          <p:nvSpPr>
            <p:cNvPr id="103" name="타원 102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5" name="그룹 104"/>
          <p:cNvGrpSpPr/>
          <p:nvPr/>
        </p:nvGrpSpPr>
        <p:grpSpPr>
          <a:xfrm>
            <a:off x="487242" y="2452082"/>
            <a:ext cx="197088" cy="197088"/>
            <a:chOff x="459455" y="2616081"/>
            <a:chExt cx="197088" cy="197088"/>
          </a:xfrm>
        </p:grpSpPr>
        <p:sp>
          <p:nvSpPr>
            <p:cNvPr id="132" name="타원 131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33" name="타원 132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4" name="그룹 133"/>
          <p:cNvGrpSpPr/>
          <p:nvPr/>
        </p:nvGrpSpPr>
        <p:grpSpPr>
          <a:xfrm>
            <a:off x="487242" y="3660537"/>
            <a:ext cx="197088" cy="197088"/>
            <a:chOff x="459455" y="2616081"/>
            <a:chExt cx="197088" cy="197088"/>
          </a:xfrm>
        </p:grpSpPr>
        <p:sp>
          <p:nvSpPr>
            <p:cNvPr id="135" name="타원 134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3</a:t>
              </a:r>
              <a:endParaRPr lang="ko-KR" altLang="en-US" sz="1200" dirty="0"/>
            </a:p>
          </p:txBody>
        </p:sp>
        <p:sp>
          <p:nvSpPr>
            <p:cNvPr id="136" name="타원 135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0" name="object 58"/>
          <p:cNvSpPr txBox="1"/>
          <p:nvPr/>
        </p:nvSpPr>
        <p:spPr>
          <a:xfrm>
            <a:off x="684330" y="2169151"/>
            <a:ext cx="9310570" cy="17306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9530">
              <a:lnSpc>
                <a:spcPct val="100000"/>
              </a:lnSpc>
            </a:pPr>
            <a:r>
              <a:rPr sz="1100" b="1" spc="-75" baseline="2923" dirty="0">
                <a:solidFill>
                  <a:srgbClr val="FFFFFF"/>
                </a:solidFill>
                <a:latin typeface="+mn-ea"/>
                <a:cs typeface="Trebuchet MS"/>
              </a:rPr>
              <a:t> </a:t>
            </a:r>
            <a:r>
              <a:rPr lang="en-US" altLang="ko-KR" sz="1100" b="1" spc="-30" dirty="0">
                <a:solidFill>
                  <a:srgbClr val="231F20"/>
                </a:solidFill>
                <a:latin typeface="+mn-ea"/>
                <a:cs typeface="Gulim"/>
                <a:hlinkClick r:id="rId2"/>
              </a:rPr>
              <a:t>www.keymapedu.com</a:t>
            </a:r>
            <a:r>
              <a:rPr sz="1100" b="1" spc="-3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으로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30" dirty="0" err="1">
                <a:solidFill>
                  <a:srgbClr val="231F20"/>
                </a:solidFill>
                <a:latin typeface="+mn-ea"/>
                <a:cs typeface="Gulim"/>
              </a:rPr>
              <a:t>접속하</a:t>
            </a:r>
            <a:r>
              <a:rPr lang="ko-KR" altLang="en-US" sz="1100" b="1" spc="-30" dirty="0">
                <a:solidFill>
                  <a:srgbClr val="231F20"/>
                </a:solidFill>
                <a:latin typeface="+mn-ea"/>
                <a:cs typeface="Gulim"/>
              </a:rPr>
              <a:t>셔서 오른편의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chemeClr val="accent6">
                    <a:lumMod val="75000"/>
                  </a:schemeClr>
                </a:solidFill>
                <a:latin typeface="+mn-ea"/>
                <a:cs typeface="Gulim"/>
              </a:rPr>
              <a:t>학생프로그램 설치안내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페이지로 이동합니다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  <a:r>
              <a:rPr lang="en-US" altLang="ko-KR" sz="1100" b="1" spc="-3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endParaRPr sz="1100" b="1" dirty="0">
              <a:latin typeface="+mn-ea"/>
              <a:cs typeface="Gulim"/>
            </a:endParaRPr>
          </a:p>
          <a:p>
            <a:pPr marL="42545">
              <a:lnSpc>
                <a:spcPct val="100000"/>
              </a:lnSpc>
              <a:spcBef>
                <a:spcPts val="575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컴퓨터 사양에 맞춰서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en-US" altLang="ko-KR" sz="1100" b="1" spc="-90" dirty="0" err="1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ClassMate</a:t>
            </a:r>
            <a:r>
              <a:rPr lang="en-US" altLang="ko-KR" sz="1100" b="1" spc="-90" dirty="0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 PC </a:t>
            </a:r>
            <a:r>
              <a:rPr lang="ko-KR" altLang="en-US" sz="1100" b="1" spc="-90" dirty="0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다운로드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를 클릭하고 설치해주시면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</a:p>
          <a:p>
            <a:pPr algn="l"/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 </a:t>
            </a:r>
            <a:endParaRPr lang="en-US" altLang="ko-KR" sz="1100" b="1" i="0" dirty="0">
              <a:solidFill>
                <a:srgbClr val="0070C0"/>
              </a:solidFill>
              <a:effectLst/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- 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학생용 프로그램 설치시 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Adobe AIR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버전 유효성 검사 페이지가 뜨는 경우  </a:t>
            </a:r>
          </a:p>
          <a:p>
            <a:pPr algn="l">
              <a:lnSpc>
                <a:spcPct val="150000"/>
              </a:lnSpc>
            </a:pP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  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1. </a:t>
            </a:r>
            <a:r>
              <a:rPr lang="en-US" altLang="ko-KR" sz="1100" b="1" i="0" u="none" strike="noStrike" dirty="0">
                <a:solidFill>
                  <a:srgbClr val="0070C0"/>
                </a:solidFill>
                <a:effectLst/>
                <a:latin typeface="+mn-e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https://airsdk.harman.com/runtime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 사이트에 접속해서 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Adobe AIR for Windows 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프로그램을 다운로드 합니다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.</a:t>
            </a:r>
            <a:endParaRPr lang="ko-KR" altLang="en-US" sz="1100" b="1" i="0" dirty="0">
              <a:solidFill>
                <a:srgbClr val="0070C0"/>
              </a:solidFill>
              <a:effectLst/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  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2. 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다운로드 한  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AdobeAIR.exe</a:t>
            </a:r>
            <a:r>
              <a:rPr lang="ko-KR" altLang="en-US" sz="1100" b="1" i="0" dirty="0">
                <a:solidFill>
                  <a:srgbClr val="0070C0"/>
                </a:solidFill>
                <a:effectLst/>
                <a:latin typeface="+mn-ea"/>
              </a:rPr>
              <a:t> 파일을 컴퓨터에 설치 한 후 본사의 프로그램을 설치해 주시기 바랍니다</a:t>
            </a:r>
            <a:r>
              <a:rPr lang="en-US" altLang="ko-KR" sz="1100" b="1" i="0" dirty="0">
                <a:solidFill>
                  <a:srgbClr val="0070C0"/>
                </a:solidFill>
                <a:effectLst/>
                <a:latin typeface="+mn-ea"/>
              </a:rPr>
              <a:t>.</a:t>
            </a:r>
          </a:p>
          <a:p>
            <a:pPr algn="l"/>
            <a:endParaRPr lang="ko-KR" altLang="en-US" sz="1100" b="1" i="0" dirty="0">
              <a:solidFill>
                <a:srgbClr val="0070C0"/>
              </a:solidFill>
              <a:effectLst/>
              <a:latin typeface="+mn-ea"/>
            </a:endParaRPr>
          </a:p>
          <a:p>
            <a:pPr marL="215900" marR="5080" indent="-175260">
              <a:lnSpc>
                <a:spcPct val="133700"/>
              </a:lnSpc>
              <a:spcBef>
                <a:spcPts val="130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프로그램 설치가 완료 된 후에는 바탕화면에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en-US" altLang="ko-KR" sz="1100" b="1" spc="-90" dirty="0" err="1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ClassMate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아이콘이 생성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  <a:endParaRPr sz="1100" b="1" dirty="0">
              <a:latin typeface="+mn-ea"/>
              <a:cs typeface="Malgun Gothic"/>
            </a:endParaRP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500" y="831495"/>
            <a:ext cx="1800000" cy="118585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cxnSp>
        <p:nvCxnSpPr>
          <p:cNvPr id="143" name="직선 화살표 연결선 142"/>
          <p:cNvCxnSpPr/>
          <p:nvPr/>
        </p:nvCxnSpPr>
        <p:spPr>
          <a:xfrm flipH="1">
            <a:off x="4687455" y="1642242"/>
            <a:ext cx="304800" cy="15240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0" name="그림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646" y="4671911"/>
            <a:ext cx="872877" cy="108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3" name="그림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064" y="4671911"/>
            <a:ext cx="1809052" cy="108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144" name="object 8"/>
          <p:cNvSpPr/>
          <p:nvPr/>
        </p:nvSpPr>
        <p:spPr>
          <a:xfrm>
            <a:off x="1401523" y="5029357"/>
            <a:ext cx="284480" cy="334645"/>
          </a:xfrm>
          <a:custGeom>
            <a:avLst/>
            <a:gdLst/>
            <a:ahLst/>
            <a:cxnLst/>
            <a:rect l="l" t="t" r="r" b="b"/>
            <a:pathLst>
              <a:path w="284480" h="334644">
                <a:moveTo>
                  <a:pt x="0" y="0"/>
                </a:moveTo>
                <a:lnTo>
                  <a:pt x="0" y="334276"/>
                </a:lnTo>
                <a:lnTo>
                  <a:pt x="284226" y="166700"/>
                </a:lnTo>
                <a:lnTo>
                  <a:pt x="0" y="0"/>
                </a:lnTo>
                <a:close/>
              </a:path>
            </a:pathLst>
          </a:custGeom>
          <a:solidFill>
            <a:srgbClr val="6C9B6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4" name="그룹 153"/>
          <p:cNvGrpSpPr/>
          <p:nvPr/>
        </p:nvGrpSpPr>
        <p:grpSpPr>
          <a:xfrm>
            <a:off x="509586" y="5917296"/>
            <a:ext cx="197088" cy="197088"/>
            <a:chOff x="459455" y="2616081"/>
            <a:chExt cx="197088" cy="197088"/>
          </a:xfrm>
        </p:grpSpPr>
        <p:sp>
          <p:nvSpPr>
            <p:cNvPr id="155" name="타원 154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156" name="타원 155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57" name="그룹 156"/>
          <p:cNvGrpSpPr/>
          <p:nvPr/>
        </p:nvGrpSpPr>
        <p:grpSpPr>
          <a:xfrm>
            <a:off x="509586" y="6166663"/>
            <a:ext cx="197088" cy="197088"/>
            <a:chOff x="459455" y="2616081"/>
            <a:chExt cx="197088" cy="197088"/>
          </a:xfrm>
        </p:grpSpPr>
        <p:sp>
          <p:nvSpPr>
            <p:cNvPr id="158" name="타원 157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59" name="타원 158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60" name="그룹 159"/>
          <p:cNvGrpSpPr/>
          <p:nvPr/>
        </p:nvGrpSpPr>
        <p:grpSpPr>
          <a:xfrm>
            <a:off x="509586" y="6427170"/>
            <a:ext cx="197088" cy="197088"/>
            <a:chOff x="459455" y="2616081"/>
            <a:chExt cx="197088" cy="197088"/>
          </a:xfrm>
        </p:grpSpPr>
        <p:sp>
          <p:nvSpPr>
            <p:cNvPr id="161" name="타원 160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3</a:t>
              </a:r>
              <a:endParaRPr lang="ko-KR" altLang="en-US" sz="1200" dirty="0"/>
            </a:p>
          </p:txBody>
        </p:sp>
        <p:sp>
          <p:nvSpPr>
            <p:cNvPr id="162" name="타원 161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63" name="object 58"/>
          <p:cNvSpPr txBox="1"/>
          <p:nvPr/>
        </p:nvSpPr>
        <p:spPr>
          <a:xfrm>
            <a:off x="711238" y="5948131"/>
            <a:ext cx="9310570" cy="11860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9530">
              <a:lnSpc>
                <a:spcPct val="100000"/>
              </a:lnSpc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바탕화면에 있는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en-US" altLang="ko-KR" sz="1100" b="1" spc="-90" dirty="0" err="1">
                <a:solidFill>
                  <a:schemeClr val="accent3">
                    <a:lumMod val="75000"/>
                  </a:schemeClr>
                </a:solidFill>
                <a:latin typeface="+mn-ea"/>
                <a:cs typeface="Gulim"/>
              </a:rPr>
              <a:t>ClassMate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아이콘을 클릭합니다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 </a:t>
            </a:r>
          </a:p>
          <a:p>
            <a:pPr marL="42545">
              <a:lnSpc>
                <a:spcPct val="100000"/>
              </a:lnSpc>
              <a:spcBef>
                <a:spcPts val="575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학습하기 버튼을 클릭하고 가입하신 학생 아이디로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로그인을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 </a:t>
            </a:r>
            <a:endParaRPr sz="1100" b="1" dirty="0">
              <a:latin typeface="+mn-ea"/>
              <a:cs typeface="Gulim"/>
            </a:endParaRPr>
          </a:p>
          <a:p>
            <a:pPr marL="215900" marR="5080" indent="-175260">
              <a:lnSpc>
                <a:spcPct val="133700"/>
              </a:lnSpc>
              <a:spcBef>
                <a:spcPts val="130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온라인 학습 메인 화면 </a:t>
            </a:r>
            <a:r>
              <a:rPr lang="ko-KR" altLang="en-US" sz="1100" b="1" spc="-90" dirty="0" err="1">
                <a:solidFill>
                  <a:srgbClr val="FF0000"/>
                </a:solidFill>
                <a:latin typeface="+mn-ea"/>
                <a:cs typeface="Malgun Gothic"/>
              </a:rPr>
              <a:t>과제목록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Malgun Gothic"/>
              </a:rPr>
              <a:t>에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 있는 학습을 선택하고 </a:t>
            </a:r>
            <a:r>
              <a:rPr lang="en-US" altLang="ko-KR" sz="1100" b="1" spc="-90" dirty="0">
                <a:solidFill>
                  <a:srgbClr val="FF0000"/>
                </a:solidFill>
                <a:latin typeface="+mn-ea"/>
                <a:cs typeface="Malgun Gothic"/>
              </a:rPr>
              <a:t>START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버튼을 클릭하면 온라인학습이 시작됩니다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. </a:t>
            </a:r>
          </a:p>
          <a:p>
            <a:pPr marL="215900" marR="5080" indent="-175260">
              <a:lnSpc>
                <a:spcPct val="133700"/>
              </a:lnSpc>
              <a:spcBef>
                <a:spcPts val="130"/>
              </a:spcBef>
            </a:pP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온라인학습은 순서대로 자동 진행됩니다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. 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Malgun Gothic"/>
              </a:rPr>
              <a:t>온라인학습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 중간에 학습 종료를 원하실 경우는 키보드의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Esc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버튼을 클릭하여 종료 확인 메시지 클릭하면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Malgun Gothic"/>
              </a:rPr>
              <a:t>.    </a:t>
            </a:r>
          </a:p>
          <a:p>
            <a:pPr marL="215900" marR="5080" indent="-175260">
              <a:lnSpc>
                <a:spcPct val="133700"/>
              </a:lnSpc>
              <a:spcBef>
                <a:spcPts val="130"/>
              </a:spcBef>
            </a:pPr>
            <a:endParaRPr sz="1350" b="1" dirty="0">
              <a:latin typeface="Malgun Gothic"/>
              <a:cs typeface="Malgun Gothic"/>
            </a:endParaRP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279" y="4627425"/>
            <a:ext cx="2550055" cy="144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202" y="4625587"/>
            <a:ext cx="2547176" cy="144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cxnSp>
        <p:nvCxnSpPr>
          <p:cNvPr id="166" name="직선 화살표 연결선 165"/>
          <p:cNvCxnSpPr/>
          <p:nvPr/>
        </p:nvCxnSpPr>
        <p:spPr>
          <a:xfrm flipH="1">
            <a:off x="4889500" y="5196679"/>
            <a:ext cx="317298" cy="1009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7" name="직선 화살표 연결선 166"/>
          <p:cNvCxnSpPr/>
          <p:nvPr/>
        </p:nvCxnSpPr>
        <p:spPr>
          <a:xfrm flipH="1">
            <a:off x="9701869" y="5635510"/>
            <a:ext cx="279224" cy="11640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9" name="직사각형 38"/>
          <p:cNvSpPr/>
          <p:nvPr/>
        </p:nvSpPr>
        <p:spPr>
          <a:xfrm>
            <a:off x="2442841" y="4861825"/>
            <a:ext cx="362179" cy="3348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4445467" y="4638874"/>
            <a:ext cx="215433" cy="19695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7393202" y="4630981"/>
            <a:ext cx="239498" cy="2048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object 98"/>
          <p:cNvSpPr txBox="1"/>
          <p:nvPr/>
        </p:nvSpPr>
        <p:spPr>
          <a:xfrm>
            <a:off x="487242" y="4160193"/>
            <a:ext cx="5102543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학생용 온라인 학습 프로그램 사용 </a:t>
            </a:r>
            <a:r>
              <a:rPr sz="15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안내</a:t>
            </a:r>
            <a:r>
              <a:rPr sz="15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endParaRPr sz="1500" dirty="0">
              <a:latin typeface="Malgun Gothic"/>
              <a:cs typeface="Malgun Gothic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5782FF8-AD6D-B045-7A86-D392F1825D7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3931" y="797016"/>
            <a:ext cx="1799999" cy="12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34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object 98"/>
          <p:cNvSpPr txBox="1"/>
          <p:nvPr/>
        </p:nvSpPr>
        <p:spPr>
          <a:xfrm>
            <a:off x="1006157" y="343827"/>
            <a:ext cx="4319905" cy="261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학습 프로그램 </a:t>
            </a:r>
            <a:r>
              <a:rPr sz="17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설치</a:t>
            </a:r>
            <a:r>
              <a:rPr 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및 사용 </a:t>
            </a:r>
            <a:r>
              <a:rPr sz="17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안내</a:t>
            </a:r>
            <a:r>
              <a:rPr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endParaRPr sz="1700" dirty="0">
              <a:latin typeface="Malgun Gothic"/>
              <a:cs typeface="Malgun Gothic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393700" y="1038225"/>
            <a:ext cx="2566728" cy="2589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ko-KR" altLang="ko-KR" sz="1100" b="1" kern="100" dirty="0" err="1">
                <a:latin typeface="맑은 고딕" panose="020B0503020000020004" pitchFamily="50" charset="-127"/>
                <a:cs typeface="Times New Roman" panose="02020603050405020304" pitchFamily="18" charset="0"/>
              </a:rPr>
              <a:t>온라인학습</a:t>
            </a:r>
            <a:r>
              <a:rPr lang="ko-KR" altLang="ko-KR" sz="1100" b="1" kern="100" dirty="0">
                <a:latin typeface="맑은 고딕" panose="020B0503020000020004" pitchFamily="50" charset="-127"/>
                <a:cs typeface="Times New Roman" panose="02020603050405020304" pitchFamily="18" charset="0"/>
              </a:rPr>
              <a:t> 홈</a:t>
            </a:r>
            <a:r>
              <a:rPr lang="en-US" altLang="ko-KR" sz="1100" b="1" kern="100" dirty="0">
                <a:latin typeface="맑은 고딕" panose="020B0503020000020004" pitchFamily="50" charset="-127"/>
                <a:cs typeface="Times New Roman" panose="02020603050405020304" pitchFamily="18" charset="0"/>
              </a:rPr>
              <a:t>(MAIN) </a:t>
            </a:r>
            <a:r>
              <a:rPr lang="ko-KR" altLang="ko-KR" sz="1100" b="1" kern="100" dirty="0">
                <a:latin typeface="맑은 고딕" panose="020B0503020000020004" pitchFamily="50" charset="-127"/>
                <a:cs typeface="Times New Roman" panose="02020603050405020304" pitchFamily="18" charset="0"/>
              </a:rPr>
              <a:t>화면으로 이동 </a:t>
            </a:r>
            <a:endParaRPr lang="ko-KR" altLang="ko-KR" sz="1100" kern="100" dirty="0">
              <a:latin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pic>
        <p:nvPicPr>
          <p:cNvPr id="40" name="그림 39" descr="C:\Users\hans\Desktop\20170328_10135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" y="1532907"/>
            <a:ext cx="2551500" cy="169200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  <p:grpSp>
        <p:nvGrpSpPr>
          <p:cNvPr id="5" name="그룹 4"/>
          <p:cNvGrpSpPr/>
          <p:nvPr/>
        </p:nvGrpSpPr>
        <p:grpSpPr>
          <a:xfrm>
            <a:off x="447557" y="1532907"/>
            <a:ext cx="197088" cy="197088"/>
            <a:chOff x="459455" y="2616081"/>
            <a:chExt cx="197088" cy="197088"/>
          </a:xfrm>
        </p:grpSpPr>
        <p:sp>
          <p:nvSpPr>
            <p:cNvPr id="6" name="타원 5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7" name="타원 6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직사각형 2"/>
          <p:cNvSpPr/>
          <p:nvPr/>
        </p:nvSpPr>
        <p:spPr>
          <a:xfrm>
            <a:off x="3608654" y="1532907"/>
            <a:ext cx="5471845" cy="1059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100" b="1" dirty="0">
                <a:cs typeface="Times New Roman" panose="02020603050405020304" pitchFamily="18" charset="0"/>
              </a:rPr>
              <a:t>- </a:t>
            </a:r>
            <a:r>
              <a:rPr lang="ko-KR" altLang="ko-KR" sz="1100" b="1" dirty="0">
                <a:cs typeface="Times New Roman" panose="02020603050405020304" pitchFamily="18" charset="0"/>
              </a:rPr>
              <a:t>학습 중간에 프로그램 종료할 경우 다음과 같은 화면이 나옵니다</a:t>
            </a:r>
            <a:r>
              <a:rPr lang="en-US" altLang="ko-KR" sz="1100" b="1" dirty="0"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ko-KR" altLang="ko-KR" sz="1100" b="1" dirty="0">
                <a:cs typeface="Times New Roman" panose="02020603050405020304" pitchFamily="18" charset="0"/>
              </a:rPr>
              <a:t>학습 프로그램을 종료하실 경우는 </a:t>
            </a:r>
            <a:r>
              <a:rPr lang="ko-KR" altLang="ko-KR" sz="1100" b="1" dirty="0">
                <a:solidFill>
                  <a:srgbClr val="FF0000"/>
                </a:solidFill>
                <a:cs typeface="Times New Roman" panose="02020603050405020304" pitchFamily="18" charset="0"/>
              </a:rPr>
              <a:t>예 </a:t>
            </a:r>
            <a:r>
              <a:rPr lang="ko-KR" altLang="ko-KR" sz="1100" b="1" dirty="0">
                <a:cs typeface="Times New Roman" panose="02020603050405020304" pitchFamily="18" charset="0"/>
              </a:rPr>
              <a:t>버튼을 클릭하고 홈</a:t>
            </a:r>
            <a:r>
              <a:rPr lang="en-US" altLang="ko-KR" sz="1100" b="1" dirty="0">
                <a:cs typeface="Times New Roman" panose="02020603050405020304" pitchFamily="18" charset="0"/>
              </a:rPr>
              <a:t>(MAIN) </a:t>
            </a:r>
            <a:r>
              <a:rPr lang="ko-KR" altLang="ko-KR" sz="1100" b="1" dirty="0">
                <a:cs typeface="Times New Roman" panose="02020603050405020304" pitchFamily="18" charset="0"/>
              </a:rPr>
              <a:t>화면으로 이동을 원할</a:t>
            </a:r>
            <a:endParaRPr lang="en-US" altLang="ko-KR" sz="1100" b="1" dirty="0"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ko-KR" altLang="ko-KR" sz="1100" b="1" dirty="0">
                <a:cs typeface="Times New Roman" panose="02020603050405020304" pitchFamily="18" charset="0"/>
              </a:rPr>
              <a:t>경우는 </a:t>
            </a:r>
            <a:r>
              <a:rPr lang="en-US" altLang="ko-KR" sz="1100" b="1" dirty="0">
                <a:solidFill>
                  <a:srgbClr val="FF0000"/>
                </a:solidFill>
                <a:cs typeface="Times New Roman" panose="02020603050405020304" pitchFamily="18" charset="0"/>
              </a:rPr>
              <a:t>MAIN </a:t>
            </a:r>
            <a:r>
              <a:rPr lang="ko-KR" altLang="ko-KR" sz="1100" b="1" dirty="0">
                <a:cs typeface="Times New Roman" panose="02020603050405020304" pitchFamily="18" charset="0"/>
              </a:rPr>
              <a:t>버튼을 클릭합니다</a:t>
            </a:r>
            <a:r>
              <a:rPr lang="en-US" altLang="ko-KR" sz="1100" b="1" dirty="0">
                <a:cs typeface="Times New Roman" panose="02020603050405020304" pitchFamily="18" charset="0"/>
              </a:rPr>
              <a:t>. </a:t>
            </a:r>
            <a:endParaRPr lang="ko-KR" altLang="en-US" sz="1100" dirty="0"/>
          </a:p>
        </p:txBody>
      </p:sp>
      <p:grpSp>
        <p:nvGrpSpPr>
          <p:cNvPr id="9" name="그룹 8"/>
          <p:cNvGrpSpPr/>
          <p:nvPr/>
        </p:nvGrpSpPr>
        <p:grpSpPr>
          <a:xfrm>
            <a:off x="447557" y="3552825"/>
            <a:ext cx="197088" cy="197088"/>
            <a:chOff x="459455" y="2616081"/>
            <a:chExt cx="197088" cy="197088"/>
          </a:xfrm>
        </p:grpSpPr>
        <p:sp>
          <p:nvSpPr>
            <p:cNvPr id="10" name="타원 9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1" name="타원 10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2" name="그림 11" descr="C:\Users\hans\Desktop\20170328_101904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" y="3575169"/>
            <a:ext cx="2558134" cy="169200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4" name="직사각형 3"/>
          <p:cNvSpPr/>
          <p:nvPr/>
        </p:nvSpPr>
        <p:spPr>
          <a:xfrm>
            <a:off x="3586097" y="3575169"/>
            <a:ext cx="5346700" cy="1059264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50" indent="-1714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학습을 완료했을 경우 다음과 같은 화면이 나옵니다</a:t>
            </a:r>
            <a:r>
              <a:rPr lang="en-US" altLang="ko-KR" sz="1100" b="1" kern="100" dirty="0">
                <a:latin typeface="+mn-ea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학습 프로그램을 종료하실 경우는 </a:t>
            </a:r>
            <a:r>
              <a:rPr lang="en-US" altLang="ko-KR" sz="1100" b="1" kern="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Close </a:t>
            </a: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버튼을 클릭하고 홈</a:t>
            </a:r>
            <a:r>
              <a:rPr lang="en-US" altLang="ko-KR" sz="1100" b="1" kern="100" dirty="0">
                <a:latin typeface="+mn-ea"/>
                <a:cs typeface="Times New Roman" panose="02020603050405020304" pitchFamily="18" charset="0"/>
              </a:rPr>
              <a:t>(MAIN) </a:t>
            </a: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화면으로 </a:t>
            </a:r>
            <a:endParaRPr lang="en-US" altLang="ko-KR" sz="1100" b="1" kern="100" dirty="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이동을 원할 경우는 </a:t>
            </a:r>
            <a:r>
              <a:rPr lang="en-US" altLang="ko-KR" sz="1100" b="1" kern="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Main </a:t>
            </a:r>
            <a:r>
              <a:rPr lang="ko-KR" altLang="ko-KR" sz="1100" b="1" kern="100" dirty="0">
                <a:latin typeface="+mn-ea"/>
                <a:cs typeface="Times New Roman" panose="02020603050405020304" pitchFamily="18" charset="0"/>
              </a:rPr>
              <a:t>버튼을 클릭합니다</a:t>
            </a:r>
            <a:r>
              <a:rPr lang="en-US" altLang="ko-KR" sz="1100" b="1" kern="100" dirty="0">
                <a:latin typeface="+mn-ea"/>
                <a:cs typeface="Times New Roman" panose="02020603050405020304" pitchFamily="18" charset="0"/>
              </a:rPr>
              <a:t>. </a:t>
            </a:r>
            <a:endParaRPr lang="ko-KR" altLang="ko-KR" sz="1100" kern="100" dirty="0"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412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object 98"/>
          <p:cNvSpPr txBox="1"/>
          <p:nvPr/>
        </p:nvSpPr>
        <p:spPr>
          <a:xfrm>
            <a:off x="1006157" y="343827"/>
            <a:ext cx="4319905" cy="261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원격 지원 서비스 요청</a:t>
            </a:r>
            <a:endParaRPr sz="1700" dirty="0">
              <a:latin typeface="Malgun Gothic"/>
              <a:cs typeface="Malgun Gothic"/>
            </a:endParaRPr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25" y="1225415"/>
            <a:ext cx="1918853" cy="126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cxnSp>
        <p:nvCxnSpPr>
          <p:cNvPr id="42" name="직선 화살표 연결선 41"/>
          <p:cNvCxnSpPr/>
          <p:nvPr/>
        </p:nvCxnSpPr>
        <p:spPr>
          <a:xfrm flipH="1">
            <a:off x="2338441" y="2031580"/>
            <a:ext cx="304800" cy="15240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5" name="object 58"/>
          <p:cNvSpPr txBox="1"/>
          <p:nvPr/>
        </p:nvSpPr>
        <p:spPr>
          <a:xfrm>
            <a:off x="585481" y="3121447"/>
            <a:ext cx="9310570" cy="14907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9530">
              <a:lnSpc>
                <a:spcPct val="150000"/>
              </a:lnSpc>
            </a:pP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온라인학습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프로그램이 설치되지 않을 경우 고객센터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(02-3394-6236 / 9:30~6:00)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로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연락주시면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원격 지원 서비스를 받으실 수 있습니다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</a:p>
          <a:p>
            <a:pPr marL="49530">
              <a:lnSpc>
                <a:spcPct val="150000"/>
              </a:lnSpc>
            </a:pP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rgbClr val="FF0000"/>
                </a:solidFill>
                <a:latin typeface="+mn-ea"/>
                <a:cs typeface="Gulim"/>
              </a:rPr>
              <a:t>원격지원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버튼을 클릭하시고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원격지원 서비스 요청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을 해주세요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</a:p>
          <a:p>
            <a:pPr marL="49530">
              <a:lnSpc>
                <a:spcPct val="150000"/>
              </a:lnSpc>
            </a:pPr>
            <a:endParaRPr lang="en-US" altLang="ko-KR" sz="1100" b="1" spc="-90" dirty="0">
              <a:solidFill>
                <a:srgbClr val="231F20"/>
              </a:solidFill>
              <a:latin typeface="+mn-ea"/>
              <a:cs typeface="Gulim"/>
            </a:endParaRPr>
          </a:p>
          <a:p>
            <a:pPr marL="49530">
              <a:lnSpc>
                <a:spcPct val="150000"/>
              </a:lnSpc>
            </a:pP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   -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원격지원 서비스 프로그램 다운로드 방법</a:t>
            </a:r>
            <a:endParaRPr lang="en-US" altLang="ko-KR" sz="1100" b="1" spc="-90" dirty="0">
              <a:solidFill>
                <a:srgbClr val="231F20"/>
              </a:solidFill>
              <a:latin typeface="+mn-ea"/>
              <a:cs typeface="Gulim"/>
            </a:endParaRPr>
          </a:p>
          <a:p>
            <a:pPr marL="49530">
              <a:lnSpc>
                <a:spcPct val="150000"/>
              </a:lnSpc>
            </a:pP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    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프로그램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설치바에서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rgbClr val="FF0000"/>
                </a:solidFill>
                <a:latin typeface="+mn-ea"/>
                <a:cs typeface="Gulim"/>
              </a:rPr>
              <a:t>허용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을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클릭하시면 자동 설치가 되고 상담원 </a:t>
            </a:r>
            <a:r>
              <a:rPr lang="ko-KR" altLang="en-US" sz="1100" b="1" spc="-90" dirty="0">
                <a:solidFill>
                  <a:srgbClr val="FF0000"/>
                </a:solidFill>
                <a:latin typeface="+mn-ea"/>
                <a:cs typeface="Gulim"/>
              </a:rPr>
              <a:t>대기 번호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가 뜹니다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대기 번호를 클릭하시면 직원과 연결이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</a:p>
          <a:p>
            <a:pPr marL="49530">
              <a:lnSpc>
                <a:spcPct val="150000"/>
              </a:lnSpc>
            </a:pP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      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자동 설치가 되지 않으실 경우 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[</a:t>
            </a:r>
            <a:r>
              <a:rPr lang="ko-KR" altLang="en-US" sz="1100" b="1" spc="-90" dirty="0">
                <a:solidFill>
                  <a:srgbClr val="FF0000"/>
                </a:solidFill>
                <a:latin typeface="+mn-ea"/>
                <a:cs typeface="Gulim"/>
              </a:rPr>
              <a:t>고객접속프로그램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]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을 클릭하셔서 </a:t>
            </a:r>
            <a:r>
              <a:rPr lang="ko-KR" altLang="en-US"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실행시켜주시면</a:t>
            </a:r>
            <a:r>
              <a:rPr lang="ko-KR" altLang="en-US" sz="1100" b="1" spc="-90" dirty="0">
                <a:solidFill>
                  <a:srgbClr val="231F20"/>
                </a:solidFill>
                <a:latin typeface="+mn-ea"/>
                <a:cs typeface="Gulim"/>
              </a:rPr>
              <a:t> 프로그램이 설치가 됩니다</a:t>
            </a:r>
            <a:r>
              <a:rPr lang="en-US" altLang="ko-KR" sz="1100" b="1" spc="-90" dirty="0">
                <a:solidFill>
                  <a:srgbClr val="231F20"/>
                </a:solidFill>
                <a:latin typeface="+mn-ea"/>
                <a:cs typeface="Gulim"/>
              </a:rPr>
              <a:t>. 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943" y="2501049"/>
            <a:ext cx="5914960" cy="448103"/>
          </a:xfrm>
          <a:prstGeom prst="rect">
            <a:avLst/>
          </a:prstGeom>
          <a:ln>
            <a:noFill/>
          </a:ln>
        </p:spPr>
      </p:pic>
      <p:sp>
        <p:nvSpPr>
          <p:cNvPr id="11" name="타원 10"/>
          <p:cNvSpPr/>
          <p:nvPr/>
        </p:nvSpPr>
        <p:spPr>
          <a:xfrm>
            <a:off x="8069617" y="2497191"/>
            <a:ext cx="838200" cy="6448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943" y="1229273"/>
            <a:ext cx="2565000" cy="126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72" name="타원 71"/>
          <p:cNvSpPr/>
          <p:nvPr/>
        </p:nvSpPr>
        <p:spPr>
          <a:xfrm>
            <a:off x="4106727" y="1850294"/>
            <a:ext cx="1067289" cy="79535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5" name="그룹 74"/>
          <p:cNvGrpSpPr/>
          <p:nvPr/>
        </p:nvGrpSpPr>
        <p:grpSpPr>
          <a:xfrm>
            <a:off x="8069617" y="2294215"/>
            <a:ext cx="197088" cy="197088"/>
            <a:chOff x="459455" y="2616081"/>
            <a:chExt cx="197088" cy="197088"/>
          </a:xfrm>
        </p:grpSpPr>
        <p:sp>
          <p:nvSpPr>
            <p:cNvPr id="77" name="타원 76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79" name="타원 78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0" name="그룹 79"/>
          <p:cNvGrpSpPr/>
          <p:nvPr/>
        </p:nvGrpSpPr>
        <p:grpSpPr>
          <a:xfrm>
            <a:off x="3979395" y="1865305"/>
            <a:ext cx="197088" cy="197088"/>
            <a:chOff x="459455" y="2616081"/>
            <a:chExt cx="197088" cy="197088"/>
          </a:xfrm>
        </p:grpSpPr>
        <p:sp>
          <p:nvSpPr>
            <p:cNvPr id="81" name="타원 80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82" name="타원 81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3" name="그룹 82"/>
          <p:cNvGrpSpPr/>
          <p:nvPr/>
        </p:nvGrpSpPr>
        <p:grpSpPr>
          <a:xfrm>
            <a:off x="607825" y="4162425"/>
            <a:ext cx="197088" cy="197088"/>
            <a:chOff x="459455" y="2616081"/>
            <a:chExt cx="197088" cy="197088"/>
          </a:xfrm>
        </p:grpSpPr>
        <p:sp>
          <p:nvSpPr>
            <p:cNvPr id="84" name="타원 83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85" name="타원 84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6" name="그룹 85"/>
          <p:cNvGrpSpPr/>
          <p:nvPr/>
        </p:nvGrpSpPr>
        <p:grpSpPr>
          <a:xfrm>
            <a:off x="607825" y="4468740"/>
            <a:ext cx="197088" cy="197088"/>
            <a:chOff x="459455" y="2616081"/>
            <a:chExt cx="197088" cy="197088"/>
          </a:xfrm>
        </p:grpSpPr>
        <p:sp>
          <p:nvSpPr>
            <p:cNvPr id="87" name="타원 86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88" name="타원 87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74561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object 51"/>
          <p:cNvSpPr/>
          <p:nvPr/>
        </p:nvSpPr>
        <p:spPr>
          <a:xfrm>
            <a:off x="1093736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202118" y="1122552"/>
            <a:ext cx="998867" cy="17117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581922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070108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558294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046480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154862" y="1122552"/>
            <a:ext cx="998862" cy="17117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534666" y="878776"/>
            <a:ext cx="1201254" cy="22056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8643048" y="1122552"/>
            <a:ext cx="998862" cy="17117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 txBox="1"/>
          <p:nvPr/>
        </p:nvSpPr>
        <p:spPr>
          <a:xfrm>
            <a:off x="971930" y="3552825"/>
            <a:ext cx="8865235" cy="24160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b="1" spc="-35" dirty="0">
                <a:solidFill>
                  <a:srgbClr val="69733A"/>
                </a:solidFill>
                <a:latin typeface="Malgun Gothic"/>
                <a:cs typeface="Malgun Gothic"/>
              </a:rPr>
              <a:t>◈ </a:t>
            </a:r>
            <a:r>
              <a:rPr sz="1350" b="1" spc="30" dirty="0">
                <a:solidFill>
                  <a:srgbClr val="69733A"/>
                </a:solidFill>
                <a:latin typeface="Malgun Gothic"/>
                <a:cs typeface="Malgun Gothic"/>
              </a:rPr>
              <a:t>어플리케이션설치 및</a:t>
            </a:r>
            <a:r>
              <a:rPr sz="1350" b="1" spc="-80" dirty="0">
                <a:solidFill>
                  <a:srgbClr val="69733A"/>
                </a:solidFill>
                <a:latin typeface="Malgun Gothic"/>
                <a:cs typeface="Malgun Gothic"/>
              </a:rPr>
              <a:t> </a:t>
            </a:r>
            <a:r>
              <a:rPr sz="1350" b="1" spc="30" dirty="0">
                <a:solidFill>
                  <a:srgbClr val="69733A"/>
                </a:solidFill>
                <a:latin typeface="Malgun Gothic"/>
                <a:cs typeface="Malgun Gothic"/>
              </a:rPr>
              <a:t>사용절차</a:t>
            </a:r>
            <a:endParaRPr sz="1350" dirty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</a:pPr>
            <a:endParaRPr sz="1350" dirty="0">
              <a:latin typeface="Times New Roman"/>
              <a:cs typeface="Times New Roman"/>
            </a:endParaRPr>
          </a:p>
          <a:p>
            <a:pPr marL="67310">
              <a:lnSpc>
                <a:spcPct val="100000"/>
              </a:lnSpc>
            </a:pPr>
            <a:r>
              <a:rPr sz="1425" spc="-75" baseline="2923" dirty="0">
                <a:solidFill>
                  <a:srgbClr val="FFFFFF"/>
                </a:solidFill>
                <a:latin typeface="Trebuchet MS"/>
                <a:cs typeface="Trebuchet MS"/>
              </a:rPr>
              <a:t>1  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스마트폰으로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 구글 플레이스토어에</a:t>
            </a:r>
            <a:r>
              <a:rPr sz="1100" b="1" spc="85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접속합니다.</a:t>
            </a:r>
            <a:endParaRPr sz="1100" b="1" dirty="0">
              <a:latin typeface="+mn-ea"/>
              <a:cs typeface="Gulim"/>
            </a:endParaRPr>
          </a:p>
          <a:p>
            <a:pPr marL="60325">
              <a:lnSpc>
                <a:spcPct val="100000"/>
              </a:lnSpc>
              <a:spcBef>
                <a:spcPts val="575"/>
              </a:spcBef>
            </a:pPr>
            <a:r>
              <a:rPr sz="1425" b="1" spc="89" baseline="2923" dirty="0">
                <a:solidFill>
                  <a:srgbClr val="FFFFFF"/>
                </a:solidFill>
                <a:latin typeface="+mn-ea"/>
                <a:cs typeface="Trebuchet MS"/>
              </a:rPr>
              <a:t>2  </a:t>
            </a:r>
            <a:r>
              <a:rPr sz="1100" b="1" spc="-30" dirty="0" err="1">
                <a:solidFill>
                  <a:srgbClr val="231F20"/>
                </a:solidFill>
                <a:latin typeface="+mn-ea"/>
                <a:cs typeface="Gulim"/>
              </a:rPr>
              <a:t>검색창에</a:t>
            </a:r>
            <a:r>
              <a:rPr sz="1100" b="1" spc="-30" dirty="0">
                <a:solidFill>
                  <a:srgbClr val="231F20"/>
                </a:solidFill>
                <a:latin typeface="+mn-ea"/>
                <a:cs typeface="Gulim"/>
              </a:rPr>
              <a:t>“</a:t>
            </a:r>
            <a:r>
              <a:rPr lang="ko-KR" altLang="en-US" sz="1100" b="1" spc="-30" dirty="0" err="1">
                <a:solidFill>
                  <a:srgbClr val="231F20"/>
                </a:solidFill>
                <a:latin typeface="+mn-ea"/>
                <a:cs typeface="Gulim"/>
              </a:rPr>
              <a:t>키맵</a:t>
            </a:r>
            <a:r>
              <a:rPr sz="1100" b="1" spc="-30" dirty="0" err="1">
                <a:solidFill>
                  <a:srgbClr val="231F20"/>
                </a:solidFill>
                <a:latin typeface="+mn-ea"/>
                <a:cs typeface="Gulim"/>
              </a:rPr>
              <a:t>에듀”를</a:t>
            </a:r>
            <a:r>
              <a:rPr sz="1100" b="1" spc="-3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입력하고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리스트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20" dirty="0" err="1">
                <a:solidFill>
                  <a:srgbClr val="231F20"/>
                </a:solidFill>
                <a:latin typeface="+mn-ea"/>
                <a:cs typeface="Gulim"/>
              </a:rPr>
              <a:t>상단에</a:t>
            </a:r>
            <a:r>
              <a:rPr sz="1100" b="1" spc="-20" dirty="0">
                <a:solidFill>
                  <a:srgbClr val="231F20"/>
                </a:solidFill>
                <a:latin typeface="+mn-ea"/>
                <a:cs typeface="Gulim"/>
              </a:rPr>
              <a:t>“</a:t>
            </a:r>
            <a:r>
              <a:rPr lang="ko-KR" altLang="en-US" sz="1100" b="1" spc="-20" dirty="0" err="1">
                <a:solidFill>
                  <a:srgbClr val="231F20"/>
                </a:solidFill>
                <a:latin typeface="+mn-ea"/>
                <a:cs typeface="Gulim"/>
              </a:rPr>
              <a:t>키맵</a:t>
            </a:r>
            <a:r>
              <a:rPr sz="1100" b="1" spc="-20" dirty="0" err="1">
                <a:solidFill>
                  <a:srgbClr val="231F20"/>
                </a:solidFill>
                <a:latin typeface="+mn-ea"/>
                <a:cs typeface="Gulim"/>
              </a:rPr>
              <a:t>에듀</a:t>
            </a:r>
            <a:r>
              <a:rPr sz="1100" b="1" spc="-2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75" dirty="0" err="1">
                <a:solidFill>
                  <a:srgbClr val="231F20"/>
                </a:solidFill>
                <a:latin typeface="+mn-ea"/>
                <a:cs typeface="Gulim"/>
              </a:rPr>
              <a:t>어플리케이션</a:t>
            </a:r>
            <a:r>
              <a:rPr sz="1100" b="1" spc="-75" dirty="0">
                <a:solidFill>
                  <a:srgbClr val="231F20"/>
                </a:solidFill>
                <a:latin typeface="+mn-ea"/>
                <a:cs typeface="Gulim"/>
              </a:rPr>
              <a:t>”</a:t>
            </a:r>
            <a:r>
              <a:rPr lang="en-US" sz="1100" b="1" spc="-75" dirty="0">
                <a:solidFill>
                  <a:srgbClr val="231F20"/>
                </a:solidFill>
                <a:latin typeface="+mn-ea"/>
                <a:cs typeface="Gulim"/>
              </a:rPr>
              <a:t>(</a:t>
            </a:r>
            <a:r>
              <a:rPr lang="ko-KR" altLang="en-US" sz="1100" b="1" spc="-75" dirty="0">
                <a:solidFill>
                  <a:srgbClr val="231F20"/>
                </a:solidFill>
                <a:latin typeface="+mn-ea"/>
                <a:cs typeface="Gulim"/>
              </a:rPr>
              <a:t>학생용</a:t>
            </a:r>
            <a:r>
              <a:rPr lang="en-US" altLang="ko-KR" sz="1100" b="1" spc="-75" dirty="0">
                <a:solidFill>
                  <a:srgbClr val="231F20"/>
                </a:solidFill>
                <a:latin typeface="+mn-ea"/>
                <a:cs typeface="Gulim"/>
              </a:rPr>
              <a:t>-</a:t>
            </a:r>
            <a:r>
              <a:rPr lang="ko-KR" altLang="en-US" sz="1100" b="1" spc="-75" dirty="0">
                <a:solidFill>
                  <a:srgbClr val="231F20"/>
                </a:solidFill>
                <a:latin typeface="+mn-ea"/>
                <a:cs typeface="Gulim"/>
              </a:rPr>
              <a:t>연두색</a:t>
            </a:r>
            <a:r>
              <a:rPr lang="en-US" altLang="ko-KR" sz="1100" b="1" spc="-75" dirty="0">
                <a:solidFill>
                  <a:srgbClr val="231F20"/>
                </a:solidFill>
                <a:latin typeface="+mn-ea"/>
                <a:cs typeface="Gulim"/>
              </a:rPr>
              <a:t>/ </a:t>
            </a:r>
            <a:r>
              <a:rPr lang="ko-KR" altLang="en-US" sz="1100" b="1" spc="-75" dirty="0" err="1">
                <a:solidFill>
                  <a:srgbClr val="231F20"/>
                </a:solidFill>
                <a:latin typeface="+mn-ea"/>
                <a:cs typeface="Gulim"/>
              </a:rPr>
              <a:t>학부모용</a:t>
            </a:r>
            <a:r>
              <a:rPr lang="en-US" altLang="ko-KR" sz="1100" b="1" spc="-75" dirty="0">
                <a:solidFill>
                  <a:srgbClr val="231F20"/>
                </a:solidFill>
                <a:latin typeface="+mn-ea"/>
                <a:cs typeface="Gulim"/>
              </a:rPr>
              <a:t>-</a:t>
            </a:r>
            <a:r>
              <a:rPr lang="ko-KR" altLang="en-US" sz="1100" b="1" spc="-75" dirty="0">
                <a:solidFill>
                  <a:srgbClr val="231F20"/>
                </a:solidFill>
                <a:latin typeface="+mn-ea"/>
                <a:cs typeface="Gulim"/>
              </a:rPr>
              <a:t>보라색</a:t>
            </a:r>
            <a:r>
              <a:rPr lang="en-US" altLang="ko-KR" sz="1100" b="1" spc="-75" dirty="0">
                <a:solidFill>
                  <a:srgbClr val="231F20"/>
                </a:solidFill>
                <a:latin typeface="+mn-ea"/>
                <a:cs typeface="Gulim"/>
              </a:rPr>
              <a:t>) </a:t>
            </a:r>
            <a:r>
              <a:rPr sz="1100" b="1" spc="-75" dirty="0">
                <a:solidFill>
                  <a:srgbClr val="231F20"/>
                </a:solidFill>
                <a:latin typeface="+mn-ea"/>
                <a:cs typeface="Gulim"/>
              </a:rPr>
              <a:t>을 </a:t>
            </a:r>
            <a:r>
              <a:rPr sz="1100" b="1" spc="135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 err="1">
                <a:solidFill>
                  <a:srgbClr val="231F20"/>
                </a:solidFill>
                <a:latin typeface="+mn-ea"/>
                <a:cs typeface="Gulim"/>
              </a:rPr>
              <a:t>선택합니다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.</a:t>
            </a:r>
            <a:endParaRPr sz="1100" b="1" dirty="0">
              <a:latin typeface="+mn-ea"/>
              <a:cs typeface="Gulim"/>
            </a:endParaRPr>
          </a:p>
          <a:p>
            <a:pPr marL="59055">
              <a:lnSpc>
                <a:spcPct val="100000"/>
              </a:lnSpc>
              <a:spcBef>
                <a:spcPts val="575"/>
              </a:spcBef>
            </a:pPr>
            <a:r>
              <a:rPr sz="1425" b="1" spc="112" baseline="2923" dirty="0">
                <a:solidFill>
                  <a:srgbClr val="FFFFFF"/>
                </a:solidFill>
                <a:latin typeface="+mn-ea"/>
                <a:cs typeface="Trebuchet MS"/>
              </a:rPr>
              <a:t>3 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어플리케이션을</a:t>
            </a:r>
            <a:r>
              <a:rPr sz="1100" b="1" spc="25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 err="1">
                <a:solidFill>
                  <a:srgbClr val="231F20"/>
                </a:solidFill>
                <a:latin typeface="+mn-ea"/>
                <a:cs typeface="Gulim"/>
              </a:rPr>
              <a:t>설치합니다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.</a:t>
            </a:r>
            <a:endParaRPr sz="1100" b="1" dirty="0">
              <a:latin typeface="+mn-ea"/>
              <a:cs typeface="Gulim"/>
            </a:endParaRPr>
          </a:p>
          <a:p>
            <a:pPr marL="59055">
              <a:lnSpc>
                <a:spcPct val="100000"/>
              </a:lnSpc>
              <a:spcBef>
                <a:spcPts val="575"/>
              </a:spcBef>
            </a:pPr>
            <a:r>
              <a:rPr sz="1425" b="1" spc="120" baseline="2923" dirty="0">
                <a:solidFill>
                  <a:srgbClr val="FFFFFF"/>
                </a:solidFill>
                <a:latin typeface="+mn-ea"/>
                <a:cs typeface="Trebuchet MS"/>
              </a:rPr>
              <a:t>4  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어플리케이션을 실행 한 후에 </a:t>
            </a:r>
            <a:r>
              <a:rPr sz="1100" b="1" spc="-25" dirty="0">
                <a:solidFill>
                  <a:srgbClr val="231F20"/>
                </a:solidFill>
                <a:latin typeface="+mn-ea"/>
                <a:cs typeface="Gulim"/>
              </a:rPr>
              <a:t>우측상단의“로그인”을 </a:t>
            </a:r>
            <a:r>
              <a:rPr sz="1100" b="1" spc="13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클릭합니다.</a:t>
            </a:r>
            <a:endParaRPr sz="1100" b="1" dirty="0">
              <a:latin typeface="+mn-ea"/>
              <a:cs typeface="Gulim"/>
            </a:endParaRPr>
          </a:p>
          <a:p>
            <a:pPr marL="59055">
              <a:lnSpc>
                <a:spcPct val="100000"/>
              </a:lnSpc>
              <a:spcBef>
                <a:spcPts val="575"/>
              </a:spcBef>
            </a:pPr>
            <a:r>
              <a:rPr sz="1425" b="1" spc="112" baseline="2923" dirty="0">
                <a:solidFill>
                  <a:srgbClr val="FFFFFF"/>
                </a:solidFill>
                <a:latin typeface="+mn-ea"/>
                <a:cs typeface="Trebuchet MS"/>
              </a:rPr>
              <a:t>5  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앞서 가입한 본인의 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아이디(이메일주소)를 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입력하고   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로그인합니다.</a:t>
            </a:r>
            <a:endParaRPr sz="1100" b="1" dirty="0">
              <a:latin typeface="+mn-ea"/>
              <a:cs typeface="Gulim"/>
            </a:endParaRPr>
          </a:p>
          <a:p>
            <a:pPr marL="58419">
              <a:lnSpc>
                <a:spcPct val="100000"/>
              </a:lnSpc>
              <a:spcBef>
                <a:spcPts val="575"/>
              </a:spcBef>
            </a:pPr>
            <a:r>
              <a:rPr sz="1425" b="1" spc="127" baseline="2923" dirty="0">
                <a:solidFill>
                  <a:srgbClr val="FFFFFF"/>
                </a:solidFill>
                <a:latin typeface="+mn-ea"/>
                <a:cs typeface="Trebuchet MS"/>
              </a:rPr>
              <a:t>6 </a:t>
            </a:r>
            <a:r>
              <a:rPr lang="en-US" sz="1425" b="1" spc="127" baseline="2923" dirty="0">
                <a:solidFill>
                  <a:srgbClr val="FFFFFF"/>
                </a:solidFill>
                <a:latin typeface="+mn-ea"/>
                <a:cs typeface="Trebuchet MS"/>
              </a:rPr>
              <a:t> </a:t>
            </a:r>
            <a:r>
              <a:rPr sz="1100" b="1" spc="-15" dirty="0">
                <a:solidFill>
                  <a:srgbClr val="231F20"/>
                </a:solidFill>
                <a:latin typeface="+mn-ea"/>
                <a:cs typeface="Gulim"/>
              </a:rPr>
              <a:t>“과제학습”에서 </a:t>
            </a:r>
            <a:r>
              <a:rPr sz="1100" b="1" spc="-90" dirty="0">
                <a:solidFill>
                  <a:srgbClr val="231F20"/>
                </a:solidFill>
                <a:latin typeface="+mn-ea"/>
                <a:cs typeface="Gulim"/>
              </a:rPr>
              <a:t>출제된 </a:t>
            </a:r>
            <a:r>
              <a:rPr sz="1100" b="1" spc="-90" dirty="0" err="1">
                <a:solidFill>
                  <a:srgbClr val="231F20"/>
                </a:solidFill>
                <a:latin typeface="+mn-ea"/>
                <a:cs typeface="Gulim"/>
              </a:rPr>
              <a:t>과제들을</a:t>
            </a:r>
            <a:r>
              <a:rPr sz="1100" b="1" spc="-70" dirty="0">
                <a:solidFill>
                  <a:srgbClr val="231F20"/>
                </a:solidFill>
                <a:latin typeface="+mn-ea"/>
                <a:cs typeface="Gulim"/>
              </a:rPr>
              <a:t> </a:t>
            </a:r>
            <a:r>
              <a:rPr sz="1100" b="1" spc="-85" dirty="0" err="1">
                <a:solidFill>
                  <a:srgbClr val="231F20"/>
                </a:solidFill>
                <a:latin typeface="+mn-ea"/>
                <a:cs typeface="Gulim"/>
              </a:rPr>
              <a:t>학습합니다</a:t>
            </a:r>
            <a:r>
              <a:rPr sz="1100" b="1" spc="-85" dirty="0">
                <a:solidFill>
                  <a:srgbClr val="231F20"/>
                </a:solidFill>
                <a:latin typeface="+mn-ea"/>
                <a:cs typeface="Gulim"/>
              </a:rPr>
              <a:t>.</a:t>
            </a:r>
            <a:endParaRPr sz="1100" b="1" dirty="0">
              <a:latin typeface="+mn-ea"/>
              <a:cs typeface="Gulim"/>
            </a:endParaRPr>
          </a:p>
          <a:p>
            <a:pPr marL="62865">
              <a:lnSpc>
                <a:spcPct val="100000"/>
              </a:lnSpc>
              <a:spcBef>
                <a:spcPts val="575"/>
              </a:spcBef>
            </a:pPr>
            <a:endParaRPr sz="1100" b="1" dirty="0">
              <a:latin typeface="+mn-ea"/>
              <a:cs typeface="Gulim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850" spc="20" dirty="0">
                <a:solidFill>
                  <a:srgbClr val="D2232A"/>
                </a:solidFill>
                <a:latin typeface="+mn-ea"/>
                <a:cs typeface="Gulim"/>
              </a:rPr>
              <a:t>※ </a:t>
            </a:r>
            <a:r>
              <a:rPr sz="850" spc="-55" dirty="0">
                <a:solidFill>
                  <a:srgbClr val="D2232A"/>
                </a:solidFill>
                <a:latin typeface="+mn-ea"/>
                <a:cs typeface="Gulim"/>
              </a:rPr>
              <a:t>어플리케이션</a:t>
            </a:r>
            <a:r>
              <a:rPr sz="850" spc="20" dirty="0">
                <a:solidFill>
                  <a:srgbClr val="D2232A"/>
                </a:solidFill>
                <a:latin typeface="+mn-ea"/>
                <a:cs typeface="Gulim"/>
              </a:rPr>
              <a:t> </a:t>
            </a:r>
            <a:r>
              <a:rPr sz="850" spc="-55" dirty="0">
                <a:solidFill>
                  <a:srgbClr val="D2232A"/>
                </a:solidFill>
                <a:latin typeface="+mn-ea"/>
                <a:cs typeface="Gulim"/>
              </a:rPr>
              <a:t>학습은</a:t>
            </a:r>
            <a:r>
              <a:rPr sz="850" spc="20" dirty="0">
                <a:solidFill>
                  <a:srgbClr val="D2232A"/>
                </a:solidFill>
                <a:latin typeface="+mn-ea"/>
                <a:cs typeface="Gulim"/>
              </a:rPr>
              <a:t> </a:t>
            </a:r>
            <a:r>
              <a:rPr sz="850" spc="-55" dirty="0">
                <a:solidFill>
                  <a:srgbClr val="D2232A"/>
                </a:solidFill>
                <a:latin typeface="+mn-ea"/>
                <a:cs typeface="Gulim"/>
              </a:rPr>
              <a:t>안드로이드</a:t>
            </a:r>
            <a:r>
              <a:rPr sz="850" spc="20" dirty="0">
                <a:solidFill>
                  <a:srgbClr val="D2232A"/>
                </a:solidFill>
                <a:latin typeface="+mn-ea"/>
                <a:cs typeface="Gulim"/>
              </a:rPr>
              <a:t> </a:t>
            </a:r>
            <a:r>
              <a:rPr sz="850" spc="-55" dirty="0" err="1">
                <a:solidFill>
                  <a:srgbClr val="D2232A"/>
                </a:solidFill>
                <a:latin typeface="+mn-ea"/>
                <a:cs typeface="Gulim"/>
              </a:rPr>
              <a:t>버전만</a:t>
            </a:r>
            <a:r>
              <a:rPr sz="850" spc="20" dirty="0">
                <a:solidFill>
                  <a:srgbClr val="D2232A"/>
                </a:solidFill>
                <a:latin typeface="+mn-ea"/>
                <a:cs typeface="Gulim"/>
              </a:rPr>
              <a:t> </a:t>
            </a:r>
            <a:r>
              <a:rPr sz="850" spc="-55" dirty="0">
                <a:solidFill>
                  <a:srgbClr val="D2232A"/>
                </a:solidFill>
                <a:latin typeface="+mn-ea"/>
                <a:cs typeface="Gulim"/>
              </a:rPr>
              <a:t>가</a:t>
            </a:r>
            <a:r>
              <a:rPr lang="ko-KR" altLang="en-US" sz="850" spc="-55" dirty="0">
                <a:solidFill>
                  <a:srgbClr val="D2232A"/>
                </a:solidFill>
                <a:latin typeface="+mn-ea"/>
                <a:cs typeface="Gulim"/>
              </a:rPr>
              <a:t>능</a:t>
            </a:r>
            <a:r>
              <a:rPr sz="850" spc="-55" dirty="0" err="1">
                <a:solidFill>
                  <a:srgbClr val="D2232A"/>
                </a:solidFill>
                <a:latin typeface="+mn-ea"/>
                <a:cs typeface="Gulim"/>
              </a:rPr>
              <a:t>하며</a:t>
            </a:r>
            <a:r>
              <a:rPr sz="850" spc="20" dirty="0">
                <a:solidFill>
                  <a:srgbClr val="D2232A"/>
                </a:solidFill>
                <a:latin typeface="+mn-ea"/>
                <a:cs typeface="Gulim"/>
              </a:rPr>
              <a:t> </a:t>
            </a:r>
            <a:r>
              <a:rPr lang="ko-KR" altLang="en-US" sz="850" spc="20" dirty="0">
                <a:solidFill>
                  <a:srgbClr val="D2232A"/>
                </a:solidFill>
                <a:latin typeface="+mn-ea"/>
                <a:cs typeface="Gulim"/>
              </a:rPr>
              <a:t>현재 </a:t>
            </a:r>
            <a:r>
              <a:rPr sz="850" spc="-50" dirty="0">
                <a:solidFill>
                  <a:srgbClr val="D2232A"/>
                </a:solidFill>
                <a:latin typeface="+mn-ea"/>
                <a:cs typeface="Gulim"/>
              </a:rPr>
              <a:t>IOS</a:t>
            </a:r>
            <a:r>
              <a:rPr sz="850" spc="20" dirty="0">
                <a:solidFill>
                  <a:srgbClr val="D2232A"/>
                </a:solidFill>
                <a:latin typeface="+mn-ea"/>
                <a:cs typeface="Gulim"/>
              </a:rPr>
              <a:t> </a:t>
            </a:r>
            <a:r>
              <a:rPr sz="850" spc="-60" dirty="0">
                <a:solidFill>
                  <a:srgbClr val="D2232A"/>
                </a:solidFill>
                <a:latin typeface="+mn-ea"/>
                <a:cs typeface="Gulim"/>
              </a:rPr>
              <a:t>버전(아이폰)은</a:t>
            </a:r>
            <a:r>
              <a:rPr sz="850" spc="20" dirty="0">
                <a:solidFill>
                  <a:srgbClr val="D2232A"/>
                </a:solidFill>
                <a:latin typeface="+mn-ea"/>
                <a:cs typeface="Gulim"/>
              </a:rPr>
              <a:t> </a:t>
            </a:r>
            <a:r>
              <a:rPr lang="ko-KR" altLang="en-US" sz="850" spc="20" dirty="0">
                <a:solidFill>
                  <a:srgbClr val="D2232A"/>
                </a:solidFill>
                <a:latin typeface="+mn-ea"/>
                <a:cs typeface="Gulim"/>
              </a:rPr>
              <a:t>실행되지 않습니다</a:t>
            </a:r>
            <a:r>
              <a:rPr lang="en-US" altLang="ko-KR" sz="850" spc="20" dirty="0">
                <a:solidFill>
                  <a:srgbClr val="D2232A"/>
                </a:solidFill>
                <a:latin typeface="+mn-ea"/>
                <a:cs typeface="Gulim"/>
              </a:rPr>
              <a:t>. </a:t>
            </a:r>
            <a:r>
              <a:rPr sz="850" spc="-55" dirty="0" err="1">
                <a:solidFill>
                  <a:srgbClr val="D2232A"/>
                </a:solidFill>
                <a:latin typeface="+mn-ea"/>
                <a:cs typeface="Gulim"/>
              </a:rPr>
              <a:t>온라인학습과</a:t>
            </a:r>
            <a:r>
              <a:rPr sz="850" spc="20" dirty="0">
                <a:solidFill>
                  <a:srgbClr val="D2232A"/>
                </a:solidFill>
                <a:latin typeface="+mn-ea"/>
                <a:cs typeface="Gulim"/>
              </a:rPr>
              <a:t> </a:t>
            </a:r>
            <a:r>
              <a:rPr sz="850" spc="-55" dirty="0">
                <a:solidFill>
                  <a:srgbClr val="D2232A"/>
                </a:solidFill>
                <a:latin typeface="+mn-ea"/>
                <a:cs typeface="Gulim"/>
              </a:rPr>
              <a:t>관련한</a:t>
            </a:r>
            <a:r>
              <a:rPr sz="850" spc="20" dirty="0">
                <a:solidFill>
                  <a:srgbClr val="D2232A"/>
                </a:solidFill>
                <a:latin typeface="+mn-ea"/>
                <a:cs typeface="Gulim"/>
              </a:rPr>
              <a:t> </a:t>
            </a:r>
            <a:r>
              <a:rPr sz="850" spc="-55" dirty="0">
                <a:solidFill>
                  <a:srgbClr val="D2232A"/>
                </a:solidFill>
                <a:latin typeface="+mn-ea"/>
                <a:cs typeface="Gulim"/>
              </a:rPr>
              <a:t>자세한</a:t>
            </a:r>
            <a:r>
              <a:rPr sz="850" spc="20" dirty="0">
                <a:solidFill>
                  <a:srgbClr val="D2232A"/>
                </a:solidFill>
                <a:latin typeface="+mn-ea"/>
                <a:cs typeface="Gulim"/>
              </a:rPr>
              <a:t> </a:t>
            </a:r>
            <a:r>
              <a:rPr sz="850" spc="-55" dirty="0">
                <a:solidFill>
                  <a:srgbClr val="D2232A"/>
                </a:solidFill>
                <a:latin typeface="+mn-ea"/>
                <a:cs typeface="Gulim"/>
              </a:rPr>
              <a:t>사항은</a:t>
            </a:r>
            <a:r>
              <a:rPr sz="850" spc="20" dirty="0">
                <a:solidFill>
                  <a:srgbClr val="D2232A"/>
                </a:solidFill>
                <a:latin typeface="+mn-ea"/>
                <a:cs typeface="Gulim"/>
              </a:rPr>
              <a:t> </a:t>
            </a:r>
            <a:r>
              <a:rPr sz="850" spc="-40" dirty="0">
                <a:solidFill>
                  <a:srgbClr val="D2232A"/>
                </a:solidFill>
                <a:latin typeface="+mn-ea"/>
                <a:cs typeface="Gulim"/>
              </a:rPr>
              <a:t>홈페이지(www.</a:t>
            </a:r>
            <a:r>
              <a:rPr lang="en-US" sz="850" spc="-40" dirty="0">
                <a:solidFill>
                  <a:srgbClr val="D2232A"/>
                </a:solidFill>
                <a:latin typeface="+mn-ea"/>
                <a:cs typeface="Gulim"/>
              </a:rPr>
              <a:t>keymap</a:t>
            </a:r>
            <a:r>
              <a:rPr sz="850" spc="-40" dirty="0">
                <a:solidFill>
                  <a:srgbClr val="D2232A"/>
                </a:solidFill>
                <a:latin typeface="+mn-ea"/>
                <a:cs typeface="Gulim"/>
              </a:rPr>
              <a:t>edu.com)에서</a:t>
            </a:r>
            <a:r>
              <a:rPr sz="850" spc="20" dirty="0">
                <a:solidFill>
                  <a:srgbClr val="D2232A"/>
                </a:solidFill>
                <a:latin typeface="+mn-ea"/>
                <a:cs typeface="Gulim"/>
              </a:rPr>
              <a:t> </a:t>
            </a:r>
            <a:r>
              <a:rPr sz="850" spc="-55" dirty="0">
                <a:solidFill>
                  <a:srgbClr val="D2232A"/>
                </a:solidFill>
                <a:latin typeface="+mn-ea"/>
                <a:cs typeface="Gulim"/>
              </a:rPr>
              <a:t>확인하시기</a:t>
            </a:r>
            <a:r>
              <a:rPr sz="850" spc="20" dirty="0">
                <a:solidFill>
                  <a:srgbClr val="D2232A"/>
                </a:solidFill>
                <a:latin typeface="+mn-ea"/>
                <a:cs typeface="Gulim"/>
              </a:rPr>
              <a:t> </a:t>
            </a:r>
            <a:r>
              <a:rPr sz="850" spc="-60" dirty="0">
                <a:solidFill>
                  <a:srgbClr val="D2232A"/>
                </a:solidFill>
                <a:latin typeface="+mn-ea"/>
                <a:cs typeface="Gulim"/>
              </a:rPr>
              <a:t>바랍니다.</a:t>
            </a:r>
            <a:endParaRPr sz="850" dirty="0">
              <a:latin typeface="+mn-ea"/>
              <a:cs typeface="Gulim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1006157" y="343827"/>
            <a:ext cx="4319905" cy="2717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학생 </a:t>
            </a:r>
            <a:r>
              <a:rPr lang="en-US" altLang="ko-KR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/ </a:t>
            </a:r>
            <a:r>
              <a:rPr lang="ko-KR" alt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학부모 어플리케이션 </a:t>
            </a:r>
            <a:r>
              <a:rPr sz="17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설치</a:t>
            </a:r>
            <a:r>
              <a:rPr lang="en-US"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r>
              <a:rPr sz="1700" b="1" spc="10" dirty="0" err="1">
                <a:solidFill>
                  <a:srgbClr val="231F20"/>
                </a:solidFill>
                <a:latin typeface="Malgun Gothic"/>
                <a:cs typeface="Malgun Gothic"/>
              </a:rPr>
              <a:t>안내</a:t>
            </a:r>
            <a:r>
              <a:rPr sz="1700" b="1" spc="10" dirty="0">
                <a:solidFill>
                  <a:srgbClr val="231F20"/>
                </a:solidFill>
                <a:latin typeface="Malgun Gothic"/>
                <a:cs typeface="Malgun Gothic"/>
              </a:rPr>
              <a:t> </a:t>
            </a:r>
            <a:endParaRPr sz="1700" dirty="0">
              <a:latin typeface="Malgun Gothic"/>
              <a:cs typeface="Malgun Gothic"/>
            </a:endParaRPr>
          </a:p>
        </p:txBody>
      </p:sp>
      <p:grpSp>
        <p:nvGrpSpPr>
          <p:cNvPr id="99" name="그룹 98"/>
          <p:cNvGrpSpPr/>
          <p:nvPr/>
        </p:nvGrpSpPr>
        <p:grpSpPr>
          <a:xfrm>
            <a:off x="873386" y="930617"/>
            <a:ext cx="197088" cy="197088"/>
            <a:chOff x="459455" y="2616081"/>
            <a:chExt cx="197088" cy="197088"/>
          </a:xfrm>
        </p:grpSpPr>
        <p:sp>
          <p:nvSpPr>
            <p:cNvPr id="100" name="타원 99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2" name="그룹 101"/>
          <p:cNvGrpSpPr/>
          <p:nvPr/>
        </p:nvGrpSpPr>
        <p:grpSpPr>
          <a:xfrm>
            <a:off x="2388261" y="952961"/>
            <a:ext cx="197088" cy="197088"/>
            <a:chOff x="459455" y="2616081"/>
            <a:chExt cx="197088" cy="197088"/>
          </a:xfrm>
        </p:grpSpPr>
        <p:sp>
          <p:nvSpPr>
            <p:cNvPr id="103" name="타원 102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5" name="그룹 104"/>
          <p:cNvGrpSpPr/>
          <p:nvPr/>
        </p:nvGrpSpPr>
        <p:grpSpPr>
          <a:xfrm>
            <a:off x="3873020" y="975305"/>
            <a:ext cx="197088" cy="197088"/>
            <a:chOff x="459455" y="2616081"/>
            <a:chExt cx="197088" cy="197088"/>
          </a:xfrm>
        </p:grpSpPr>
        <p:sp>
          <p:nvSpPr>
            <p:cNvPr id="106" name="타원 105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3</a:t>
              </a:r>
              <a:endParaRPr lang="ko-KR" altLang="en-US" sz="1200" dirty="0"/>
            </a:p>
          </p:txBody>
        </p:sp>
        <p:sp>
          <p:nvSpPr>
            <p:cNvPr id="107" name="타원 106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8" name="그룹 107"/>
          <p:cNvGrpSpPr/>
          <p:nvPr/>
        </p:nvGrpSpPr>
        <p:grpSpPr>
          <a:xfrm>
            <a:off x="5380291" y="997649"/>
            <a:ext cx="197088" cy="197088"/>
            <a:chOff x="459455" y="2616081"/>
            <a:chExt cx="197088" cy="197088"/>
          </a:xfrm>
        </p:grpSpPr>
        <p:sp>
          <p:nvSpPr>
            <p:cNvPr id="109" name="타원 108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4</a:t>
              </a:r>
              <a:endParaRPr lang="ko-KR" altLang="en-US" sz="1200" dirty="0"/>
            </a:p>
          </p:txBody>
        </p:sp>
        <p:sp>
          <p:nvSpPr>
            <p:cNvPr id="110" name="타원 109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11" name="그룹 110"/>
          <p:cNvGrpSpPr/>
          <p:nvPr/>
        </p:nvGrpSpPr>
        <p:grpSpPr>
          <a:xfrm>
            <a:off x="6849392" y="997649"/>
            <a:ext cx="197088" cy="197088"/>
            <a:chOff x="459455" y="2616081"/>
            <a:chExt cx="197088" cy="197088"/>
          </a:xfrm>
        </p:grpSpPr>
        <p:sp>
          <p:nvSpPr>
            <p:cNvPr id="112" name="타원 111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5</a:t>
              </a:r>
              <a:endParaRPr lang="ko-KR" altLang="en-US" sz="1200" dirty="0"/>
            </a:p>
          </p:txBody>
        </p:sp>
        <p:sp>
          <p:nvSpPr>
            <p:cNvPr id="113" name="타원 112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14" name="그룹 113"/>
          <p:cNvGrpSpPr/>
          <p:nvPr/>
        </p:nvGrpSpPr>
        <p:grpSpPr>
          <a:xfrm>
            <a:off x="8337578" y="997649"/>
            <a:ext cx="197088" cy="197088"/>
            <a:chOff x="459455" y="2616081"/>
            <a:chExt cx="197088" cy="197088"/>
          </a:xfrm>
        </p:grpSpPr>
        <p:sp>
          <p:nvSpPr>
            <p:cNvPr id="115" name="타원 114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6</a:t>
              </a:r>
              <a:endParaRPr lang="ko-KR" altLang="en-US" sz="1200" dirty="0"/>
            </a:p>
          </p:txBody>
        </p:sp>
        <p:sp>
          <p:nvSpPr>
            <p:cNvPr id="116" name="타원 115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0" name="그룹 119"/>
          <p:cNvGrpSpPr/>
          <p:nvPr/>
        </p:nvGrpSpPr>
        <p:grpSpPr>
          <a:xfrm>
            <a:off x="953598" y="3920338"/>
            <a:ext cx="197088" cy="197088"/>
            <a:chOff x="459455" y="2616081"/>
            <a:chExt cx="197088" cy="197088"/>
          </a:xfrm>
        </p:grpSpPr>
        <p:sp>
          <p:nvSpPr>
            <p:cNvPr id="121" name="타원 120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1</a:t>
              </a:r>
              <a:endParaRPr lang="ko-KR" altLang="en-US" sz="1200" dirty="0"/>
            </a:p>
          </p:txBody>
        </p:sp>
        <p:sp>
          <p:nvSpPr>
            <p:cNvPr id="122" name="타원 121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3" name="그룹 122"/>
          <p:cNvGrpSpPr/>
          <p:nvPr/>
        </p:nvGrpSpPr>
        <p:grpSpPr>
          <a:xfrm>
            <a:off x="942096" y="4180450"/>
            <a:ext cx="197088" cy="197088"/>
            <a:chOff x="459455" y="2616081"/>
            <a:chExt cx="197088" cy="197088"/>
          </a:xfrm>
        </p:grpSpPr>
        <p:sp>
          <p:nvSpPr>
            <p:cNvPr id="124" name="타원 123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2</a:t>
              </a:r>
              <a:endParaRPr lang="ko-KR" altLang="en-US" sz="1200" dirty="0"/>
            </a:p>
          </p:txBody>
        </p:sp>
        <p:sp>
          <p:nvSpPr>
            <p:cNvPr id="125" name="타원 124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6" name="그룹 125"/>
          <p:cNvGrpSpPr/>
          <p:nvPr/>
        </p:nvGrpSpPr>
        <p:grpSpPr>
          <a:xfrm>
            <a:off x="942096" y="4431394"/>
            <a:ext cx="197088" cy="197088"/>
            <a:chOff x="459455" y="2616081"/>
            <a:chExt cx="197088" cy="197088"/>
          </a:xfrm>
        </p:grpSpPr>
        <p:sp>
          <p:nvSpPr>
            <p:cNvPr id="127" name="타원 126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3</a:t>
              </a:r>
              <a:endParaRPr lang="ko-KR" altLang="en-US" sz="1200" dirty="0"/>
            </a:p>
          </p:txBody>
        </p:sp>
        <p:sp>
          <p:nvSpPr>
            <p:cNvPr id="128" name="타원 127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9" name="그룹 128"/>
          <p:cNvGrpSpPr/>
          <p:nvPr/>
        </p:nvGrpSpPr>
        <p:grpSpPr>
          <a:xfrm>
            <a:off x="942096" y="4683772"/>
            <a:ext cx="197088" cy="197088"/>
            <a:chOff x="459455" y="2616081"/>
            <a:chExt cx="197088" cy="197088"/>
          </a:xfrm>
        </p:grpSpPr>
        <p:sp>
          <p:nvSpPr>
            <p:cNvPr id="130" name="타원 129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4</a:t>
              </a:r>
              <a:endParaRPr lang="ko-KR" altLang="en-US" sz="1200" dirty="0"/>
            </a:p>
          </p:txBody>
        </p:sp>
        <p:sp>
          <p:nvSpPr>
            <p:cNvPr id="131" name="타원 130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2" name="그룹 131"/>
          <p:cNvGrpSpPr/>
          <p:nvPr/>
        </p:nvGrpSpPr>
        <p:grpSpPr>
          <a:xfrm>
            <a:off x="942096" y="4924526"/>
            <a:ext cx="197088" cy="197088"/>
            <a:chOff x="459455" y="2616081"/>
            <a:chExt cx="197088" cy="197088"/>
          </a:xfrm>
        </p:grpSpPr>
        <p:sp>
          <p:nvSpPr>
            <p:cNvPr id="133" name="타원 132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5</a:t>
              </a:r>
              <a:endParaRPr lang="ko-KR" altLang="en-US" sz="1200" dirty="0"/>
            </a:p>
          </p:txBody>
        </p:sp>
        <p:sp>
          <p:nvSpPr>
            <p:cNvPr id="134" name="타원 133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5" name="그룹 134"/>
          <p:cNvGrpSpPr/>
          <p:nvPr/>
        </p:nvGrpSpPr>
        <p:grpSpPr>
          <a:xfrm>
            <a:off x="942096" y="5160624"/>
            <a:ext cx="197088" cy="197088"/>
            <a:chOff x="459455" y="2616081"/>
            <a:chExt cx="197088" cy="197088"/>
          </a:xfrm>
        </p:grpSpPr>
        <p:sp>
          <p:nvSpPr>
            <p:cNvPr id="136" name="타원 135"/>
            <p:cNvSpPr/>
            <p:nvPr/>
          </p:nvSpPr>
          <p:spPr>
            <a:xfrm>
              <a:off x="481799" y="2638425"/>
              <a:ext cx="152400" cy="1524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/>
                <a:t>6</a:t>
              </a:r>
              <a:endParaRPr lang="ko-KR" altLang="en-US" sz="1200" dirty="0"/>
            </a:p>
          </p:txBody>
        </p:sp>
        <p:sp>
          <p:nvSpPr>
            <p:cNvPr id="137" name="타원 136"/>
            <p:cNvSpPr/>
            <p:nvPr/>
          </p:nvSpPr>
          <p:spPr>
            <a:xfrm>
              <a:off x="459455" y="2616081"/>
              <a:ext cx="197088" cy="197088"/>
            </a:xfrm>
            <a:prstGeom prst="ellipse">
              <a:avLst/>
            </a:prstGeom>
            <a:noFill/>
            <a:ln w="158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" name="그림 1"/>
          <p:cNvPicPr preferRelativeResize="0"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079" y="1128688"/>
            <a:ext cx="1000800" cy="1713600"/>
          </a:xfrm>
          <a:prstGeom prst="rect">
            <a:avLst/>
          </a:prstGeom>
        </p:spPr>
      </p:pic>
      <p:pic>
        <p:nvPicPr>
          <p:cNvPr id="3" name="그림 2"/>
          <p:cNvPicPr preferRelativeResize="0"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673" y="1128688"/>
            <a:ext cx="1004400" cy="1713600"/>
          </a:xfrm>
          <a:prstGeom prst="rect">
            <a:avLst/>
          </a:prstGeom>
        </p:spPr>
      </p:pic>
      <p:pic>
        <p:nvPicPr>
          <p:cNvPr id="4" name="그림 3"/>
          <p:cNvPicPr preferRelativeResize="0"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349" y="1120746"/>
            <a:ext cx="1004400" cy="17136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Words>455</Words>
  <Application>Microsoft Office PowerPoint</Application>
  <PresentationFormat>사용자 지정</PresentationFormat>
  <Paragraphs>65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0" baseType="lpstr">
      <vt:lpstr>Malgun Gothic</vt:lpstr>
      <vt:lpstr>Malgun Gothic</vt:lpstr>
      <vt:lpstr>Calibri</vt:lpstr>
      <vt:lpstr>Times New Roman</vt:lpstr>
      <vt:lpstr>Trebuchet MS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hans</dc:creator>
  <cp:lastModifiedBy>user</cp:lastModifiedBy>
  <cp:revision>35</cp:revision>
  <cp:lastPrinted>2018-02-21T05:38:13Z</cp:lastPrinted>
  <dcterms:created xsi:type="dcterms:W3CDTF">2016-03-04T02:15:00Z</dcterms:created>
  <dcterms:modified xsi:type="dcterms:W3CDTF">2023-03-17T04:16:25Z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2016-03-03T00:00:00Z</vt:filetime>
  </property>
  <property fmtid="{D5CDD505-2E9C-101B-9397-08002B2CF9AE}" pid="3" name="Creator">
    <vt:lpwstr>Adobe InDesign CS6 (Windows)</vt:lpwstr>
  </property>
  <property fmtid="{D5CDD505-2E9C-101B-9397-08002B2CF9AE}" pid="4" name="LastSaved">
    <vt:filetime>2016-03-04T00:00:00Z</vt:filetime>
  </property>
</Properties>
</file>